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63" r:id="rId2"/>
    <p:sldId id="257" r:id="rId3"/>
    <p:sldId id="264" r:id="rId4"/>
    <p:sldId id="259" r:id="rId5"/>
    <p:sldId id="258" r:id="rId6"/>
    <p:sldId id="260" r:id="rId7"/>
    <p:sldId id="261" r:id="rId8"/>
    <p:sldId id="266" r:id="rId9"/>
    <p:sldId id="271" r:id="rId10"/>
    <p:sldId id="262" r:id="rId11"/>
    <p:sldId id="270" r:id="rId12"/>
    <p:sldId id="265" r:id="rId13"/>
    <p:sldId id="267" r:id="rId14"/>
    <p:sldId id="268" r:id="rId15"/>
    <p:sldId id="272" r:id="rId16"/>
    <p:sldId id="269" r:id="rId17"/>
    <p:sldId id="275"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667" autoAdjust="0"/>
  </p:normalViewPr>
  <p:slideViewPr>
    <p:cSldViewPr>
      <p:cViewPr varScale="1">
        <p:scale>
          <a:sx n="72" d="100"/>
          <a:sy n="72" d="100"/>
        </p:scale>
        <p:origin x="-1116" y="-102"/>
      </p:cViewPr>
      <p:guideLst>
        <p:guide orient="horz" pos="2160"/>
        <p:guide pos="2880"/>
      </p:guideLst>
    </p:cSldViewPr>
  </p:slideViewPr>
  <p:outlineViewPr>
    <p:cViewPr>
      <p:scale>
        <a:sx n="33" d="100"/>
        <a:sy n="33" d="100"/>
      </p:scale>
      <p:origin x="0" y="201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FCE5B7-E5D0-44A9-BCC2-69AC1CEF814A}" type="datetimeFigureOut">
              <a:rPr lang="ru-RU" smtClean="0"/>
              <a:pPr/>
              <a:t>13.02.2011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4DE660-B399-4140-B9AE-BD8012B5F52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54DE660-B399-4140-B9AE-BD8012B5F527}"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E92EC1-46E5-4539-B0ED-7ABEA8ABDA86}" type="slidenum">
              <a:rPr lang="ru-RU" smtClean="0"/>
              <a:pPr/>
              <a:t>‹#›</a:t>
            </a:fld>
            <a:endParaRPr lang="ru-RU"/>
          </a:p>
        </p:txBody>
      </p:sp>
    </p:spTree>
  </p:cSld>
  <p:clrMapOvr>
    <a:masterClrMapping/>
  </p:clrMapOvr>
  <p:transition spd="slow" advClick="0" advTm="700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48D3057-B7CF-45FC-B3D6-F3490075A1AA}" type="datetimeFigureOut">
              <a:rPr lang="ru-RU" smtClean="0"/>
              <a:pPr/>
              <a:t>13.02.2011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48E92EC1-46E5-4539-B0ED-7ABEA8ABDA86}"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advClick="0" advTm="7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8D3057-B7CF-45FC-B3D6-F3490075A1AA}" type="datetimeFigureOut">
              <a:rPr lang="ru-RU" smtClean="0"/>
              <a:pPr/>
              <a:t>13.02.2011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8E92EC1-46E5-4539-B0ED-7ABEA8ABDA86}"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advClick="0" advTm="700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upload.wikimedia.org/wikipedia/commons/e/e2/Christmas-cookies.jpg"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en.wikipedia.org/wiki/File:Oven_roasted_brine-soaked_turkey.jp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upload.wikimedia.org/wikipedia/en/2/2e/Christmas_cake.jp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p:cNvSpPr>
            <a:spLocks noGrp="1"/>
          </p:cNvSpPr>
          <p:nvPr>
            <p:ph type="subTitle" idx="4294967295"/>
          </p:nvPr>
        </p:nvSpPr>
        <p:spPr>
          <a:xfrm>
            <a:off x="755576" y="1556792"/>
            <a:ext cx="7854950" cy="2952328"/>
          </a:xfrm>
        </p:spPr>
        <p:txBody>
          <a:bodyPr>
            <a:normAutofit fontScale="25000" lnSpcReduction="20000"/>
          </a:bodyPr>
          <a:lstStyle/>
          <a:p>
            <a:pPr>
              <a:buNone/>
            </a:pPr>
            <a:r>
              <a:rPr lang="ru-RU" b="1" dirty="0" smtClean="0"/>
              <a:t> </a:t>
            </a:r>
            <a:endParaRPr lang="ru-RU" dirty="0" smtClean="0"/>
          </a:p>
          <a:p>
            <a:pPr algn="ctr">
              <a:buNone/>
            </a:pPr>
            <a:r>
              <a:rPr lang="ru-RU" sz="11200" dirty="0" smtClean="0"/>
              <a:t>Урок в 7 классе.  </a:t>
            </a:r>
          </a:p>
          <a:p>
            <a:pPr algn="ctr">
              <a:buNone/>
            </a:pPr>
            <a:r>
              <a:rPr lang="ru-RU" sz="11200" dirty="0" smtClean="0"/>
              <a:t>Учебник «Английский язык»    </a:t>
            </a:r>
          </a:p>
          <a:p>
            <a:pPr algn="ctr">
              <a:buNone/>
            </a:pPr>
            <a:r>
              <a:rPr lang="ru-RU" sz="11200" dirty="0" smtClean="0"/>
              <a:t>Авторы: О.В.Афанасьева ,  И.В.Михеева.  </a:t>
            </a:r>
          </a:p>
          <a:p>
            <a:pPr algn="just">
              <a:buNone/>
            </a:pPr>
            <a:r>
              <a:rPr lang="ru-RU" sz="11200" dirty="0" smtClean="0"/>
              <a:t>Выполнила: Учитель английского языка   </a:t>
            </a:r>
          </a:p>
          <a:p>
            <a:pPr algn="ctr">
              <a:buNone/>
            </a:pPr>
            <a:r>
              <a:rPr lang="ru-RU" sz="11200" dirty="0" smtClean="0"/>
              <a:t>  </a:t>
            </a:r>
            <a:r>
              <a:rPr lang="en-US" sz="11200" dirty="0" smtClean="0"/>
              <a:t>I</a:t>
            </a:r>
            <a:r>
              <a:rPr lang="ru-RU" sz="11200" dirty="0" smtClean="0"/>
              <a:t>-ой квалификационной категории                                                                                          МОУ гимназия № 4 г.Бавлы </a:t>
            </a:r>
          </a:p>
          <a:p>
            <a:pPr>
              <a:buNone/>
            </a:pPr>
            <a:r>
              <a:rPr lang="ru-RU" sz="11200" dirty="0" smtClean="0"/>
              <a:t>                     Ганиева </a:t>
            </a:r>
            <a:r>
              <a:rPr lang="ru-RU" sz="11200" dirty="0" err="1" smtClean="0"/>
              <a:t>Рузалия</a:t>
            </a:r>
            <a:r>
              <a:rPr lang="ru-RU" sz="11200" dirty="0" smtClean="0"/>
              <a:t> </a:t>
            </a:r>
            <a:r>
              <a:rPr lang="ru-RU" sz="11200" dirty="0" err="1" smtClean="0"/>
              <a:t>Камилевна</a:t>
            </a:r>
            <a:endParaRPr lang="ru-RU" sz="11200" dirty="0"/>
          </a:p>
        </p:txBody>
      </p:sp>
      <p:sp>
        <p:nvSpPr>
          <p:cNvPr id="8" name="Прямоугольник 7"/>
          <p:cNvSpPr/>
          <p:nvPr/>
        </p:nvSpPr>
        <p:spPr>
          <a:xfrm>
            <a:off x="323528" y="332656"/>
            <a:ext cx="8136904" cy="923330"/>
          </a:xfrm>
          <a:prstGeom prst="rect">
            <a:avLst/>
          </a:prstGeom>
          <a:noFill/>
        </p:spPr>
        <p:txBody>
          <a:bodyPr wrap="square" lIns="91440" tIns="45720" rIns="91440" bIns="45720">
            <a:spAutoFit/>
          </a:bodyPr>
          <a:lstStyle/>
          <a:p>
            <a:pPr algn="ctr"/>
            <a:r>
              <a:rPr lang="en-US" sz="5400" b="1" i="1" dirty="0" smtClean="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rPr>
              <a:t>MERRY CHRISTMAS!</a:t>
            </a:r>
            <a:endParaRPr lang="ru-RU" sz="5400" b="1" dirty="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endParaRPr>
          </a:p>
        </p:txBody>
      </p:sp>
      <p:pic>
        <p:nvPicPr>
          <p:cNvPr id="1026" name="Picture 2" descr="1229657319_christmas_wallpaper_wallp156"/>
          <p:cNvPicPr>
            <a:picLocks noChangeAspect="1" noChangeArrowheads="1"/>
          </p:cNvPicPr>
          <p:nvPr/>
        </p:nvPicPr>
        <p:blipFill>
          <a:blip r:embed="rId2" cstate="print"/>
          <a:srcRect/>
          <a:stretch>
            <a:fillRect/>
          </a:stretch>
        </p:blipFill>
        <p:spPr bwMode="auto">
          <a:xfrm>
            <a:off x="1691680" y="4869160"/>
            <a:ext cx="5112568" cy="1619250"/>
          </a:xfrm>
          <a:prstGeom prst="rect">
            <a:avLst/>
          </a:prstGeom>
          <a:noFill/>
          <a:ln w="9525">
            <a:noFill/>
            <a:miter lim="800000"/>
            <a:headEnd/>
            <a:tailEnd/>
          </a:ln>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checkerboard(across)">
                                      <p:cBhvr>
                                        <p:cTn id="15" dur="500"/>
                                        <p:tgtEl>
                                          <p:spTgt spid="7">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checkerboard(across)">
                                      <p:cBhvr>
                                        <p:cTn id="18" dur="500"/>
                                        <p:tgtEl>
                                          <p:spTgt spid="7">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checkerboard(across)">
                                      <p:cBhvr>
                                        <p:cTn id="21" dur="500"/>
                                        <p:tgtEl>
                                          <p:spTgt spid="7">
                                            <p:txEl>
                                              <p:pRg st="4" end="4"/>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checkerboard(across)">
                                      <p:cBhvr>
                                        <p:cTn id="24" dur="500"/>
                                        <p:tgtEl>
                                          <p:spTgt spid="7">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checkerboard(across)">
                                      <p:cBhvr>
                                        <p:cTn id="27" dur="500"/>
                                        <p:tgtEl>
                                          <p:spTgt spid="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iterate type="lt">
                                    <p:tmPct val="5000"/>
                                  </p:iterate>
                                  <p:childTnLst>
                                    <p:set>
                                      <p:cBhvr>
                                        <p:cTn id="31" dur="1" fill="hold">
                                          <p:stCondLst>
                                            <p:cond delay="0"/>
                                          </p:stCondLst>
                                        </p:cTn>
                                        <p:tgtEl>
                                          <p:spTgt spid="1026"/>
                                        </p:tgtEl>
                                        <p:attrNameLst>
                                          <p:attrName>style.visibility</p:attrName>
                                        </p:attrNameLst>
                                      </p:cBhvr>
                                      <p:to>
                                        <p:strVal val="visible"/>
                                      </p:to>
                                    </p:set>
                                    <p:anim calcmode="lin" valueType="num">
                                      <p:cBhvr>
                                        <p:cTn id="32" dur="1000" fill="hold"/>
                                        <p:tgtEl>
                                          <p:spTgt spid="1026"/>
                                        </p:tgtEl>
                                        <p:attrNameLst>
                                          <p:attrName>ppt_w</p:attrName>
                                        </p:attrNameLst>
                                      </p:cBhvr>
                                      <p:tavLst>
                                        <p:tav tm="0">
                                          <p:val>
                                            <p:fltVal val="0"/>
                                          </p:val>
                                        </p:tav>
                                        <p:tav tm="100000">
                                          <p:val>
                                            <p:strVal val="#ppt_w"/>
                                          </p:val>
                                        </p:tav>
                                      </p:tavLst>
                                    </p:anim>
                                    <p:anim calcmode="lin" valueType="num">
                                      <p:cBhvr>
                                        <p:cTn id="33" dur="1000" fill="hold"/>
                                        <p:tgtEl>
                                          <p:spTgt spid="1026"/>
                                        </p:tgtEl>
                                        <p:attrNameLst>
                                          <p:attrName>ppt_h</p:attrName>
                                        </p:attrNameLst>
                                      </p:cBhvr>
                                      <p:tavLst>
                                        <p:tav tm="0">
                                          <p:val>
                                            <p:fltVal val="0"/>
                                          </p:val>
                                        </p:tav>
                                        <p:tav tm="100000">
                                          <p:val>
                                            <p:strVal val="#ppt_h"/>
                                          </p:val>
                                        </p:tav>
                                      </p:tavLst>
                                    </p:anim>
                                    <p:anim calcmode="lin" valueType="num">
                                      <p:cBhvr>
                                        <p:cTn id="34" dur="1000" fill="hold"/>
                                        <p:tgtEl>
                                          <p:spTgt spid="1026"/>
                                        </p:tgtEl>
                                        <p:attrNameLst>
                                          <p:attrName>style.rotation</p:attrName>
                                        </p:attrNameLst>
                                      </p:cBhvr>
                                      <p:tavLst>
                                        <p:tav tm="0">
                                          <p:val>
                                            <p:fltVal val="90"/>
                                          </p:val>
                                        </p:tav>
                                        <p:tav tm="100000">
                                          <p:val>
                                            <p:fltVal val="0"/>
                                          </p:val>
                                        </p:tav>
                                      </p:tavLst>
                                    </p:anim>
                                    <p:animEffect transition="in" filter="fade">
                                      <p:cBhvr>
                                        <p:cTn id="35"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1008112"/>
          </a:xfrm>
        </p:spPr>
        <p:txBody>
          <a:bodyPr>
            <a:normAutofit/>
          </a:bodyPr>
          <a:lstStyle/>
          <a:p>
            <a:pPr algn="ctr"/>
            <a:r>
              <a:rPr lang="en-US" sz="5400" dirty="0" smtClean="0"/>
              <a:t>Christmas </a:t>
            </a:r>
            <a:r>
              <a:rPr lang="en-US" sz="5400" dirty="0" err="1" smtClean="0"/>
              <a:t>Shoppings</a:t>
            </a:r>
            <a:endParaRPr lang="ru-RU" dirty="0"/>
          </a:p>
        </p:txBody>
      </p:sp>
      <p:sp>
        <p:nvSpPr>
          <p:cNvPr id="3" name="Содержимое 2"/>
          <p:cNvSpPr>
            <a:spLocks noGrp="1"/>
          </p:cNvSpPr>
          <p:nvPr>
            <p:ph idx="1"/>
          </p:nvPr>
        </p:nvSpPr>
        <p:spPr/>
        <p:txBody>
          <a:bodyPr/>
          <a:lstStyle/>
          <a:p>
            <a:pPr>
              <a:buNone/>
            </a:pPr>
            <a:r>
              <a:rPr lang="en-US" sz="3200" dirty="0" smtClean="0"/>
              <a:t>      Because people give each other presents, in the days  and weeks before Christmas  the shops become very busy. Newspapers  and television, etc. say how many shopping days there are  left  and people often spend a lot of money.</a:t>
            </a:r>
            <a:r>
              <a:rPr lang="en-US" dirty="0" smtClean="0"/>
              <a:t> </a:t>
            </a:r>
            <a:endParaRPr lang="ru-RU" dirty="0"/>
          </a:p>
        </p:txBody>
      </p:sp>
      <p:pic>
        <p:nvPicPr>
          <p:cNvPr id="4" name="Picture 36" descr="presents"/>
          <p:cNvPicPr>
            <a:picLocks noChangeAspect="1" noChangeArrowheads="1"/>
          </p:cNvPicPr>
          <p:nvPr/>
        </p:nvPicPr>
        <p:blipFill>
          <a:blip r:embed="rId2" cstate="print"/>
          <a:srcRect/>
          <a:stretch>
            <a:fillRect/>
          </a:stretch>
        </p:blipFill>
        <p:spPr>
          <a:xfrm>
            <a:off x="4932040" y="4653136"/>
            <a:ext cx="3322935" cy="1944216"/>
          </a:xfrm>
          <a:prstGeom prst="rect">
            <a:avLst/>
          </a:prstGeom>
          <a:noFill/>
          <a:ln/>
        </p:spPr>
      </p:pic>
      <p:pic>
        <p:nvPicPr>
          <p:cNvPr id="8" name="Рисунок 7" descr="0_1defd_6219896c_XS.jpeg"/>
          <p:cNvPicPr>
            <a:picLocks noChangeAspect="1"/>
          </p:cNvPicPr>
          <p:nvPr/>
        </p:nvPicPr>
        <p:blipFill>
          <a:blip r:embed="rId3" cstate="print"/>
          <a:stretch>
            <a:fillRect/>
          </a:stretch>
        </p:blipFill>
        <p:spPr>
          <a:xfrm>
            <a:off x="971600" y="4941168"/>
            <a:ext cx="2808312" cy="1584176"/>
          </a:xfrm>
          <a:prstGeom prst="rect">
            <a:avLst/>
          </a:prstGeom>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8"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9" dur="2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Scale>
                                      <p:cBhvr>
                                        <p:cTn id="2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8"/>
                                        </p:tgtEl>
                                        <p:attrNameLst>
                                          <p:attrName>ppt_x</p:attrName>
                                          <p:attrName>ppt_y</p:attrName>
                                        </p:attrNameLst>
                                      </p:cBhvr>
                                    </p:animMotion>
                                    <p:animEffect transition="in" filter="fade">
                                      <p:cBhvr>
                                        <p:cTn id="26" dur="1000"/>
                                        <p:tgtEl>
                                          <p:spTgt spid="8"/>
                                        </p:tgtEl>
                                      </p:cBhvr>
                                    </p:animEffect>
                                  </p:childTnLst>
                                </p:cTn>
                              </p:par>
                              <p:par>
                                <p:cTn id="27" presetID="5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Scale>
                                      <p:cBhvr>
                                        <p:cTn id="2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
                                        </p:tgtEl>
                                        <p:attrNameLst>
                                          <p:attrName>ppt_x</p:attrName>
                                          <p:attrName>ppt_y</p:attrName>
                                        </p:attrNameLst>
                                      </p:cBhvr>
                                    </p:animMotion>
                                    <p:animEffect transition="in" filter="fade">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72100" y="1196752"/>
            <a:ext cx="3571900" cy="1714512"/>
          </a:xfrm>
        </p:spPr>
        <p:txBody>
          <a:bodyPr/>
          <a:lstStyle/>
          <a:p>
            <a:endParaRPr lang="ru-RU" dirty="0"/>
          </a:p>
        </p:txBody>
      </p:sp>
      <p:sp>
        <p:nvSpPr>
          <p:cNvPr id="3" name="Содержимое 2"/>
          <p:cNvSpPr>
            <a:spLocks noGrp="1"/>
          </p:cNvSpPr>
          <p:nvPr>
            <p:ph idx="1"/>
          </p:nvPr>
        </p:nvSpPr>
        <p:spPr>
          <a:xfrm>
            <a:off x="428596" y="5286388"/>
            <a:ext cx="8258204" cy="839775"/>
          </a:xfrm>
        </p:spPr>
        <p:txBody>
          <a:bodyPr>
            <a:noAutofit/>
          </a:bodyPr>
          <a:lstStyle/>
          <a:p>
            <a:pPr algn="ctr">
              <a:buNone/>
            </a:pPr>
            <a:r>
              <a:rPr lang="en-US" sz="7200" b="1" dirty="0" smtClean="0">
                <a:solidFill>
                  <a:srgbClr val="002060"/>
                </a:solidFill>
                <a:effectLst>
                  <a:outerShdw blurRad="38100" dist="38100" dir="2700000" algn="tl">
                    <a:srgbClr val="000000">
                      <a:alpha val="43137"/>
                    </a:srgbClr>
                  </a:outerShdw>
                </a:effectLst>
              </a:rPr>
              <a:t>Santa’s Reindeers</a:t>
            </a:r>
            <a:endParaRPr lang="ru-RU" sz="7200" b="1" dirty="0">
              <a:solidFill>
                <a:srgbClr val="002060"/>
              </a:solidFill>
              <a:effectLst>
                <a:outerShdw blurRad="38100" dist="38100" dir="2700000" algn="tl">
                  <a:srgbClr val="000000">
                    <a:alpha val="43137"/>
                  </a:srgbClr>
                </a:outerShdw>
              </a:effectLst>
            </a:endParaRPr>
          </a:p>
        </p:txBody>
      </p:sp>
      <p:sp>
        <p:nvSpPr>
          <p:cNvPr id="4" name="Текст 3"/>
          <p:cNvSpPr>
            <a:spLocks noGrp="1"/>
          </p:cNvSpPr>
          <p:nvPr>
            <p:ph type="body" sz="half" idx="2"/>
          </p:nvPr>
        </p:nvSpPr>
        <p:spPr>
          <a:xfrm>
            <a:off x="457200" y="1435101"/>
            <a:ext cx="3008313" cy="1565272"/>
          </a:xfrm>
        </p:spPr>
        <p:txBody>
          <a:bodyPr/>
          <a:lstStyle/>
          <a:p>
            <a:endParaRPr lang="ru-RU" dirty="0"/>
          </a:p>
        </p:txBody>
      </p:sp>
      <p:pic>
        <p:nvPicPr>
          <p:cNvPr id="3077" name="Picture 5" descr="G:\Новая папка\49528994cfe63_big.jpg"/>
          <p:cNvPicPr>
            <a:picLocks noChangeAspect="1" noChangeArrowheads="1"/>
          </p:cNvPicPr>
          <p:nvPr/>
        </p:nvPicPr>
        <p:blipFill>
          <a:blip r:embed="rId2" cstate="print"/>
          <a:srcRect/>
          <a:stretch>
            <a:fillRect/>
          </a:stretch>
        </p:blipFill>
        <p:spPr bwMode="auto">
          <a:xfrm>
            <a:off x="395536" y="332656"/>
            <a:ext cx="7858148" cy="4786346"/>
          </a:xfrm>
          <a:prstGeom prst="rect">
            <a:avLst/>
          </a:prstGeom>
          <a:noFill/>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4" presetClass="entr" presetSubtype="0" fill="hold" nodeType="clickEffect">
                                  <p:stCondLst>
                                    <p:cond delay="0"/>
                                  </p:stCondLst>
                                  <p:childTnLst>
                                    <p:set>
                                      <p:cBhvr>
                                        <p:cTn id="24" dur="1" fill="hold">
                                          <p:stCondLst>
                                            <p:cond delay="0"/>
                                          </p:stCondLst>
                                        </p:cTn>
                                        <p:tgtEl>
                                          <p:spTgt spid="3077"/>
                                        </p:tgtEl>
                                        <p:attrNameLst>
                                          <p:attrName>style.visibility</p:attrName>
                                        </p:attrNameLst>
                                      </p:cBhvr>
                                      <p:to>
                                        <p:strVal val="visible"/>
                                      </p:to>
                                    </p:set>
                                    <p:anim from="(-#ppt_w/2)" to="(#ppt_x)" calcmode="lin" valueType="num">
                                      <p:cBhvr>
                                        <p:cTn id="25" dur="600" fill="hold">
                                          <p:stCondLst>
                                            <p:cond delay="0"/>
                                          </p:stCondLst>
                                        </p:cTn>
                                        <p:tgtEl>
                                          <p:spTgt spid="3077"/>
                                        </p:tgtEl>
                                        <p:attrNameLst>
                                          <p:attrName>ppt_x</p:attrName>
                                        </p:attrNameLst>
                                      </p:cBhvr>
                                    </p:anim>
                                    <p:anim from="0" to="-1.0" calcmode="lin" valueType="num">
                                      <p:cBhvr>
                                        <p:cTn id="26" dur="200" decel="50000" autoRev="1" fill="hold">
                                          <p:stCondLst>
                                            <p:cond delay="600"/>
                                          </p:stCondLst>
                                        </p:cTn>
                                        <p:tgtEl>
                                          <p:spTgt spid="3077"/>
                                        </p:tgtEl>
                                        <p:attrNameLst>
                                          <p:attrName>xshear</p:attrName>
                                        </p:attrNameLst>
                                      </p:cBhvr>
                                    </p:anim>
                                    <p:animScale>
                                      <p:cBhvr>
                                        <p:cTn id="27" dur="200" decel="100000" autoRev="1" fill="hold">
                                          <p:stCondLst>
                                            <p:cond delay="600"/>
                                          </p:stCondLst>
                                        </p:cTn>
                                        <p:tgtEl>
                                          <p:spTgt spid="3077"/>
                                        </p:tgtEl>
                                      </p:cBhvr>
                                      <p:from x="100000" y="100000"/>
                                      <p:to x="80000" y="100000"/>
                                    </p:animScale>
                                    <p:anim by="(#ppt_h/3+#ppt_w*0.1)" calcmode="lin" valueType="num">
                                      <p:cBhvr additive="sum">
                                        <p:cTn id="28" dur="200" decel="100000" autoRev="1" fill="hold">
                                          <p:stCondLst>
                                            <p:cond delay="600"/>
                                          </p:stCondLst>
                                        </p:cTn>
                                        <p:tgtEl>
                                          <p:spTgt spid="307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008112"/>
          </a:xfrm>
        </p:spPr>
        <p:txBody>
          <a:bodyPr>
            <a:normAutofit/>
          </a:bodyPr>
          <a:lstStyle/>
          <a:p>
            <a:pPr algn="ctr"/>
            <a:r>
              <a:rPr lang="en-US" sz="6000" dirty="0" smtClean="0"/>
              <a:t>Christmas Tree</a:t>
            </a:r>
            <a:endParaRPr lang="ru-RU" sz="6000" dirty="0"/>
          </a:p>
        </p:txBody>
      </p:sp>
      <p:pic>
        <p:nvPicPr>
          <p:cNvPr id="4" name="Содержимое 3" descr="img6.jpg"/>
          <p:cNvPicPr>
            <a:picLocks noGrp="1" noChangeAspect="1"/>
          </p:cNvPicPr>
          <p:nvPr>
            <p:ph idx="1"/>
          </p:nvPr>
        </p:nvPicPr>
        <p:blipFill>
          <a:blip r:embed="rId2" cstate="print"/>
          <a:stretch>
            <a:fillRect/>
          </a:stretch>
        </p:blipFill>
        <p:spPr>
          <a:xfrm>
            <a:off x="2843808" y="1556792"/>
            <a:ext cx="3550410" cy="4389437"/>
          </a:xfrm>
        </p:spPr>
        <p:style>
          <a:lnRef idx="1">
            <a:schemeClr val="accent2"/>
          </a:lnRef>
          <a:fillRef idx="2">
            <a:schemeClr val="accent2"/>
          </a:fillRef>
          <a:effectRef idx="1">
            <a:schemeClr val="accent2"/>
          </a:effectRef>
          <a:fontRef idx="minor">
            <a:schemeClr val="dk1"/>
          </a:fontRef>
        </p:style>
      </p:pic>
      <p:pic>
        <p:nvPicPr>
          <p:cNvPr id="1026" name="Picture 2" descr="C:\Users\1\Desktop\0_5001a_d11fcb0_XS.jpeg"/>
          <p:cNvPicPr>
            <a:picLocks noChangeAspect="1" noChangeArrowheads="1"/>
          </p:cNvPicPr>
          <p:nvPr/>
        </p:nvPicPr>
        <p:blipFill>
          <a:blip r:embed="rId3" cstate="print"/>
          <a:srcRect/>
          <a:stretch>
            <a:fillRect/>
          </a:stretch>
        </p:blipFill>
        <p:spPr bwMode="auto">
          <a:xfrm rot="1560296">
            <a:off x="6876256" y="1484784"/>
            <a:ext cx="1270000" cy="1270000"/>
          </a:xfrm>
          <a:prstGeom prst="rect">
            <a:avLst/>
          </a:prstGeom>
          <a:noFill/>
        </p:spPr>
      </p:pic>
      <p:pic>
        <p:nvPicPr>
          <p:cNvPr id="1027" name="Picture 3" descr="C:\Users\1\Desktop\0_5001a_d11fcb0_XS.jpeg"/>
          <p:cNvPicPr>
            <a:picLocks noChangeAspect="1" noChangeArrowheads="1"/>
          </p:cNvPicPr>
          <p:nvPr/>
        </p:nvPicPr>
        <p:blipFill>
          <a:blip r:embed="rId3" cstate="print"/>
          <a:srcRect/>
          <a:stretch>
            <a:fillRect/>
          </a:stretch>
        </p:blipFill>
        <p:spPr bwMode="auto">
          <a:xfrm rot="18365584">
            <a:off x="7380312" y="5229200"/>
            <a:ext cx="1270000" cy="1270000"/>
          </a:xfrm>
          <a:prstGeom prst="rect">
            <a:avLst/>
          </a:prstGeom>
          <a:noFill/>
        </p:spPr>
      </p:pic>
      <p:pic>
        <p:nvPicPr>
          <p:cNvPr id="1028" name="Picture 4" descr="C:\Users\1\Desktop\0_5001a_d11fcb0_XS.jpeg"/>
          <p:cNvPicPr>
            <a:picLocks noChangeAspect="1" noChangeArrowheads="1"/>
          </p:cNvPicPr>
          <p:nvPr/>
        </p:nvPicPr>
        <p:blipFill>
          <a:blip r:embed="rId3" cstate="print"/>
          <a:srcRect/>
          <a:stretch>
            <a:fillRect/>
          </a:stretch>
        </p:blipFill>
        <p:spPr bwMode="auto">
          <a:xfrm rot="18892594">
            <a:off x="491817" y="3669298"/>
            <a:ext cx="1270000" cy="1270000"/>
          </a:xfrm>
          <a:prstGeom prst="rect">
            <a:avLst/>
          </a:prstGeom>
        </p:spPr>
        <p:style>
          <a:lnRef idx="3">
            <a:schemeClr val="lt1"/>
          </a:lnRef>
          <a:fillRef idx="1">
            <a:schemeClr val="accent4"/>
          </a:fillRef>
          <a:effectRef idx="1">
            <a:schemeClr val="accent4"/>
          </a:effectRef>
          <a:fontRef idx="minor">
            <a:schemeClr val="lt1"/>
          </a:fontRef>
        </p:style>
      </p:pic>
      <p:pic>
        <p:nvPicPr>
          <p:cNvPr id="1029" name="Picture 5" descr="C:\Users\1\Desktop\0_5001a_d11fcb0_XS.jpeg"/>
          <p:cNvPicPr>
            <a:picLocks noChangeAspect="1" noChangeArrowheads="1"/>
          </p:cNvPicPr>
          <p:nvPr/>
        </p:nvPicPr>
        <p:blipFill>
          <a:blip r:embed="rId3" cstate="print"/>
          <a:srcRect/>
          <a:stretch>
            <a:fillRect/>
          </a:stretch>
        </p:blipFill>
        <p:spPr bwMode="auto">
          <a:xfrm rot="1515113">
            <a:off x="7158474" y="1767002"/>
            <a:ext cx="1270000" cy="1270000"/>
          </a:xfrm>
          <a:prstGeom prst="rect">
            <a:avLst/>
          </a:prstGeom>
          <a:noFill/>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slide(fromBottom)">
                                      <p:cBhvr>
                                        <p:cTn id="19" dur="500"/>
                                        <p:tgtEl>
                                          <p:spTgt spid="1028"/>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nodeType="clickEffect">
                                  <p:stCondLst>
                                    <p:cond delay="0"/>
                                  </p:stCondLst>
                                  <p:childTnLst>
                                    <p:set>
                                      <p:cBhvr>
                                        <p:cTn id="23" dur="1" fill="hold">
                                          <p:stCondLst>
                                            <p:cond delay="0"/>
                                          </p:stCondLst>
                                        </p:cTn>
                                        <p:tgtEl>
                                          <p:spTgt spid="1027"/>
                                        </p:tgtEl>
                                        <p:attrNameLst>
                                          <p:attrName>style.visibility</p:attrName>
                                        </p:attrNameLst>
                                      </p:cBhvr>
                                      <p:to>
                                        <p:strVal val="visible"/>
                                      </p:to>
                                    </p:set>
                                    <p:anim calcmode="lin" valueType="num">
                                      <p:cBhvr>
                                        <p:cTn id="24" dur="1000" fill="hold"/>
                                        <p:tgtEl>
                                          <p:spTgt spid="1027"/>
                                        </p:tgtEl>
                                        <p:attrNameLst>
                                          <p:attrName>ppt_x</p:attrName>
                                        </p:attrNameLst>
                                      </p:cBhvr>
                                      <p:tavLst>
                                        <p:tav tm="0">
                                          <p:val>
                                            <p:strVal val="#ppt_x-.2"/>
                                          </p:val>
                                        </p:tav>
                                        <p:tav tm="100000">
                                          <p:val>
                                            <p:strVal val="#ppt_x"/>
                                          </p:val>
                                        </p:tav>
                                      </p:tavLst>
                                    </p:anim>
                                    <p:anim calcmode="lin" valueType="num">
                                      <p:cBhvr>
                                        <p:cTn id="25" dur="1000" fill="hold"/>
                                        <p:tgtEl>
                                          <p:spTgt spid="1027"/>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027"/>
                                        </p:tgtEl>
                                      </p:cBhvr>
                                    </p:animEffect>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 to="" calcmode="lin" valueType="num">
                                      <p:cBhvr>
                                        <p:cTn id="31" dur="1" fill="hold"/>
                                        <p:tgtEl>
                                          <p:spTgt spid="1026"/>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1029"/>
                                        </p:tgtEl>
                                        <p:attrNameLst>
                                          <p:attrName>style.visibility</p:attrName>
                                        </p:attrNameLst>
                                      </p:cBhvr>
                                      <p:to>
                                        <p:strVal val="visible"/>
                                      </p:to>
                                    </p:set>
                                    <p:anim to="" calcmode="lin" valueType="num">
                                      <p:cBhvr>
                                        <p:cTn id="34" dur="1" fill="hold"/>
                                        <p:tgtEl>
                                          <p:spTgt spid="102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008112"/>
          </a:xfrm>
        </p:spPr>
        <p:txBody>
          <a:bodyPr>
            <a:normAutofit/>
          </a:bodyPr>
          <a:lstStyle/>
          <a:p>
            <a:pPr algn="ctr"/>
            <a:r>
              <a:rPr lang="en-US" sz="6000" dirty="0" smtClean="0"/>
              <a:t>Christmas Pudding</a:t>
            </a:r>
            <a:endParaRPr lang="ru-RU" sz="6000" dirty="0"/>
          </a:p>
        </p:txBody>
      </p:sp>
      <p:pic>
        <p:nvPicPr>
          <p:cNvPr id="4" name="Содержимое 3" descr="img10.gif"/>
          <p:cNvPicPr>
            <a:picLocks noGrp="1" noChangeAspect="1"/>
          </p:cNvPicPr>
          <p:nvPr>
            <p:ph idx="1"/>
          </p:nvPr>
        </p:nvPicPr>
        <p:blipFill>
          <a:blip r:embed="rId2" cstate="print"/>
          <a:stretch>
            <a:fillRect/>
          </a:stretch>
        </p:blipFill>
        <p:spPr>
          <a:xfrm>
            <a:off x="2195736" y="2276872"/>
            <a:ext cx="4762500" cy="3714750"/>
          </a:xfrm>
        </p:spPr>
      </p:pic>
      <p:sp>
        <p:nvSpPr>
          <p:cNvPr id="5" name="AutoShape 12"/>
          <p:cNvSpPr>
            <a:spLocks noChangeArrowheads="1"/>
          </p:cNvSpPr>
          <p:nvPr/>
        </p:nvSpPr>
        <p:spPr bwMode="auto">
          <a:xfrm rot="20014907">
            <a:off x="323528" y="1988840"/>
            <a:ext cx="914400" cy="914400"/>
          </a:xfrm>
          <a:prstGeom prst="star4">
            <a:avLst>
              <a:gd name="adj" fmla="val 12500"/>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wrap="none" anchor="ctr"/>
          <a:lstStyle/>
          <a:p>
            <a:endParaRPr lang="ru-RU"/>
          </a:p>
        </p:txBody>
      </p:sp>
      <p:sp>
        <p:nvSpPr>
          <p:cNvPr id="6" name="AutoShape 12"/>
          <p:cNvSpPr>
            <a:spLocks noChangeArrowheads="1"/>
          </p:cNvSpPr>
          <p:nvPr/>
        </p:nvSpPr>
        <p:spPr bwMode="auto">
          <a:xfrm rot="1002847">
            <a:off x="323528" y="1988840"/>
            <a:ext cx="914400" cy="914400"/>
          </a:xfrm>
          <a:prstGeom prst="star4">
            <a:avLst>
              <a:gd name="adj" fmla="val 12500"/>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wrap="none" anchor="ctr"/>
          <a:lstStyle/>
          <a:p>
            <a:endParaRPr lang="ru-RU"/>
          </a:p>
        </p:txBody>
      </p:sp>
      <p:sp>
        <p:nvSpPr>
          <p:cNvPr id="7" name="AutoShape 12"/>
          <p:cNvSpPr>
            <a:spLocks noChangeArrowheads="1"/>
          </p:cNvSpPr>
          <p:nvPr/>
        </p:nvSpPr>
        <p:spPr bwMode="auto">
          <a:xfrm rot="1154603">
            <a:off x="376659" y="4706268"/>
            <a:ext cx="914400" cy="914400"/>
          </a:xfrm>
          <a:prstGeom prst="star4">
            <a:avLst>
              <a:gd name="adj" fmla="val 12500"/>
            </a:avLst>
          </a:prstGeom>
          <a:ln>
            <a:headEnd type="none" w="sm" len="sm"/>
            <a:tailEnd type="none" w="sm" len="sm"/>
          </a:ln>
        </p:spPr>
        <p:style>
          <a:lnRef idx="2">
            <a:schemeClr val="accent3"/>
          </a:lnRef>
          <a:fillRef idx="1">
            <a:schemeClr val="lt1"/>
          </a:fillRef>
          <a:effectRef idx="0">
            <a:schemeClr val="accent3"/>
          </a:effectRef>
          <a:fontRef idx="minor">
            <a:schemeClr val="dk1"/>
          </a:fontRef>
        </p:style>
        <p:txBody>
          <a:bodyPr wrap="none" anchor="ctr"/>
          <a:lstStyle/>
          <a:p>
            <a:endParaRPr lang="ru-RU"/>
          </a:p>
        </p:txBody>
      </p:sp>
      <p:sp>
        <p:nvSpPr>
          <p:cNvPr id="8" name="AutoShape 12"/>
          <p:cNvSpPr>
            <a:spLocks noChangeArrowheads="1"/>
          </p:cNvSpPr>
          <p:nvPr/>
        </p:nvSpPr>
        <p:spPr bwMode="auto">
          <a:xfrm rot="20660537">
            <a:off x="7486740" y="1087156"/>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
        <p:nvSpPr>
          <p:cNvPr id="9" name="AutoShape 12"/>
          <p:cNvSpPr>
            <a:spLocks noChangeArrowheads="1"/>
          </p:cNvSpPr>
          <p:nvPr/>
        </p:nvSpPr>
        <p:spPr bwMode="auto">
          <a:xfrm rot="19707744">
            <a:off x="367473" y="4697080"/>
            <a:ext cx="914400" cy="914400"/>
          </a:xfrm>
          <a:prstGeom prst="star4">
            <a:avLst>
              <a:gd name="adj" fmla="val 12500"/>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wrap="none" anchor="ctr"/>
          <a:lstStyle/>
          <a:p>
            <a:endParaRPr lang="ru-RU"/>
          </a:p>
        </p:txBody>
      </p:sp>
      <p:sp>
        <p:nvSpPr>
          <p:cNvPr id="10" name="AutoShape 12"/>
          <p:cNvSpPr>
            <a:spLocks noChangeArrowheads="1"/>
          </p:cNvSpPr>
          <p:nvPr/>
        </p:nvSpPr>
        <p:spPr bwMode="auto">
          <a:xfrm rot="17970187">
            <a:off x="7452320" y="1124744"/>
            <a:ext cx="914400" cy="914400"/>
          </a:xfrm>
          <a:prstGeom prst="star4">
            <a:avLst>
              <a:gd name="adj" fmla="val 12500"/>
            </a:avLst>
          </a:prstGeom>
          <a:ln>
            <a:headEnd type="none" w="sm" len="sm"/>
            <a:tailEnd type="none" w="sm" len="sm"/>
          </a:ln>
        </p:spPr>
        <p:style>
          <a:lnRef idx="2">
            <a:schemeClr val="accent5"/>
          </a:lnRef>
          <a:fillRef idx="1">
            <a:schemeClr val="lt1"/>
          </a:fillRef>
          <a:effectRef idx="0">
            <a:schemeClr val="accent5"/>
          </a:effectRef>
          <a:fontRef idx="minor">
            <a:schemeClr val="dk1"/>
          </a:fontRef>
        </p:style>
        <p:txBody>
          <a:bodyPr wrap="none" anchor="ctr"/>
          <a:lstStyle/>
          <a:p>
            <a:endParaRPr lang="ru-RU"/>
          </a:p>
        </p:txBody>
      </p:sp>
      <p:sp>
        <p:nvSpPr>
          <p:cNvPr id="11" name="AutoShape 12"/>
          <p:cNvSpPr>
            <a:spLocks noChangeArrowheads="1"/>
          </p:cNvSpPr>
          <p:nvPr/>
        </p:nvSpPr>
        <p:spPr bwMode="auto">
          <a:xfrm rot="1917503">
            <a:off x="8056899" y="2953629"/>
            <a:ext cx="914400" cy="914400"/>
          </a:xfrm>
          <a:prstGeom prst="star4">
            <a:avLst>
              <a:gd name="adj" fmla="val 12500"/>
            </a:avLst>
          </a:prstGeom>
          <a:solidFill>
            <a:schemeClr val="accent1"/>
          </a:solidFill>
          <a:ln w="12700">
            <a:solidFill>
              <a:schemeClr val="tx1"/>
            </a:solidFill>
            <a:miter lim="800000"/>
            <a:headEnd type="none" w="sm" len="sm"/>
            <a:tailEnd type="none" w="sm" len="sm"/>
          </a:ln>
          <a:effectLst/>
        </p:spPr>
        <p:txBody>
          <a:bodyPr wrap="none" anchor="ctr"/>
          <a:lstStyle/>
          <a:p>
            <a:endParaRPr lang="ru-RU"/>
          </a:p>
        </p:txBody>
      </p:sp>
      <p:sp>
        <p:nvSpPr>
          <p:cNvPr id="12" name="AutoShape 12"/>
          <p:cNvSpPr>
            <a:spLocks noChangeArrowheads="1"/>
          </p:cNvSpPr>
          <p:nvPr/>
        </p:nvSpPr>
        <p:spPr bwMode="auto">
          <a:xfrm rot="1534067">
            <a:off x="7668344" y="2708920"/>
            <a:ext cx="914400" cy="914400"/>
          </a:xfrm>
          <a:prstGeom prst="star4">
            <a:avLst>
              <a:gd name="adj" fmla="val 12500"/>
            </a:avLst>
          </a:prstGeom>
          <a:solidFill>
            <a:schemeClr val="accent1"/>
          </a:solidFill>
          <a:ln w="12700">
            <a:solidFill>
              <a:schemeClr val="tx1"/>
            </a:solidFill>
            <a:miter lim="800000"/>
            <a:headEnd type="none" w="sm" len="sm"/>
            <a:tailEnd type="none" w="sm" len="sm"/>
          </a:ln>
          <a:effectLst/>
        </p:spPr>
        <p:txBody>
          <a:bodyPr wrap="none" anchor="ctr"/>
          <a:lstStyle/>
          <a:p>
            <a:endParaRPr lang="ru-RU"/>
          </a:p>
        </p:txBody>
      </p:sp>
      <p:sp>
        <p:nvSpPr>
          <p:cNvPr id="13" name="AutoShape 12"/>
          <p:cNvSpPr>
            <a:spLocks noChangeArrowheads="1"/>
          </p:cNvSpPr>
          <p:nvPr/>
        </p:nvSpPr>
        <p:spPr bwMode="auto">
          <a:xfrm rot="1290449">
            <a:off x="8308186" y="2988721"/>
            <a:ext cx="914400" cy="914400"/>
          </a:xfrm>
          <a:prstGeom prst="star4">
            <a:avLst>
              <a:gd name="adj" fmla="val 12500"/>
            </a:avLst>
          </a:prstGeom>
          <a:solidFill>
            <a:schemeClr val="accent1"/>
          </a:solidFill>
          <a:ln w="12700">
            <a:solidFill>
              <a:schemeClr val="tx1"/>
            </a:solidFill>
            <a:miter lim="800000"/>
            <a:headEnd type="none" w="sm" len="sm"/>
            <a:tailEnd type="none" w="sm" len="sm"/>
          </a:ln>
          <a:effectLst/>
        </p:spPr>
        <p:txBody>
          <a:bodyPr wrap="none" anchor="ctr"/>
          <a:lstStyle/>
          <a:p>
            <a:endParaRPr lang="ru-RU"/>
          </a:p>
        </p:txBody>
      </p:sp>
      <p:sp>
        <p:nvSpPr>
          <p:cNvPr id="14" name="AutoShape 12"/>
          <p:cNvSpPr>
            <a:spLocks noChangeArrowheads="1"/>
          </p:cNvSpPr>
          <p:nvPr/>
        </p:nvSpPr>
        <p:spPr bwMode="auto">
          <a:xfrm rot="18250990">
            <a:off x="7126155" y="4903034"/>
            <a:ext cx="914400" cy="914400"/>
          </a:xfrm>
          <a:prstGeom prst="star4">
            <a:avLst>
              <a:gd name="adj" fmla="val 12500"/>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endParaRPr lang="ru-RU"/>
          </a:p>
        </p:txBody>
      </p:sp>
      <p:sp>
        <p:nvSpPr>
          <p:cNvPr id="15" name="AutoShape 12"/>
          <p:cNvSpPr>
            <a:spLocks noChangeArrowheads="1"/>
          </p:cNvSpPr>
          <p:nvPr/>
        </p:nvSpPr>
        <p:spPr bwMode="auto">
          <a:xfrm rot="1876417">
            <a:off x="7380312" y="5013176"/>
            <a:ext cx="914400" cy="914400"/>
          </a:xfrm>
          <a:prstGeom prst="star4">
            <a:avLst>
              <a:gd name="adj" fmla="val 12500"/>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endParaRPr lang="ru-RU"/>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nodeType="click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by="(-#ppt_w*2)" calcmode="lin" valueType="num">
                                      <p:cBhvr rctx="PPT">
                                        <p:cTn id="14" dur="1000" autoRev="1" fill="hold">
                                          <p:stCondLst>
                                            <p:cond delay="0"/>
                                          </p:stCondLst>
                                        </p:cTn>
                                        <p:tgtEl>
                                          <p:spTgt spid="4"/>
                                        </p:tgtEl>
                                        <p:attrNameLst>
                                          <p:attrName>ppt_w</p:attrName>
                                        </p:attrNameLst>
                                      </p:cBhvr>
                                    </p:anim>
                                    <p:anim by="(#ppt_w*0.50)" calcmode="lin" valueType="num">
                                      <p:cBhvr>
                                        <p:cTn id="15" dur="1000" decel="50000" autoRev="1" fill="hold">
                                          <p:stCondLst>
                                            <p:cond delay="0"/>
                                          </p:stCondLst>
                                        </p:cTn>
                                        <p:tgtEl>
                                          <p:spTgt spid="4"/>
                                        </p:tgtEl>
                                        <p:attrNameLst>
                                          <p:attrName>ppt_x</p:attrName>
                                        </p:attrNameLst>
                                      </p:cBhvr>
                                    </p:anim>
                                    <p:anim from="(-#ppt_h/2)" to="(#ppt_y)" calcmode="lin" valueType="num">
                                      <p:cBhvr>
                                        <p:cTn id="16" dur="2000" fill="hold">
                                          <p:stCondLst>
                                            <p:cond delay="0"/>
                                          </p:stCondLst>
                                        </p:cTn>
                                        <p:tgtEl>
                                          <p:spTgt spid="4"/>
                                        </p:tgtEl>
                                        <p:attrNameLst>
                                          <p:attrName>ppt_y</p:attrName>
                                        </p:attrNameLst>
                                      </p:cBhvr>
                                    </p:anim>
                                    <p:animRot by="21600000">
                                      <p:cBhvr>
                                        <p:cTn id="17" dur="2000" fill="hold">
                                          <p:stCondLst>
                                            <p:cond delay="0"/>
                                          </p:stCondLst>
                                        </p:cTn>
                                        <p:tgtEl>
                                          <p:spTgt spid="4"/>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par>
                                <p:cTn id="26" presetID="39" presetClass="entr" presetSubtype="0" accel="10000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0"/>
                                        <p:tgtEl>
                                          <p:spTgt spid="8"/>
                                        </p:tgtEl>
                                      </p:cBhvr>
                                    </p:animEffect>
                                    <p:anim calcmode="lin" valueType="num">
                                      <p:cBhvr>
                                        <p:cTn id="37" dur="2000" fill="hold"/>
                                        <p:tgtEl>
                                          <p:spTgt spid="8"/>
                                        </p:tgtEl>
                                        <p:attrNameLst>
                                          <p:attrName>style.rotation</p:attrName>
                                        </p:attrNameLst>
                                      </p:cBhvr>
                                      <p:tavLst>
                                        <p:tav tm="0">
                                          <p:val>
                                            <p:fltVal val="720"/>
                                          </p:val>
                                        </p:tav>
                                        <p:tav tm="100000">
                                          <p:val>
                                            <p:fltVal val="0"/>
                                          </p:val>
                                        </p:tav>
                                      </p:tavLst>
                                    </p:anim>
                                    <p:anim calcmode="lin" valueType="num">
                                      <p:cBhvr>
                                        <p:cTn id="38" dur="2000" fill="hold"/>
                                        <p:tgtEl>
                                          <p:spTgt spid="8"/>
                                        </p:tgtEl>
                                        <p:attrNameLst>
                                          <p:attrName>ppt_h</p:attrName>
                                        </p:attrNameLst>
                                      </p:cBhvr>
                                      <p:tavLst>
                                        <p:tav tm="0">
                                          <p:val>
                                            <p:fltVal val="0"/>
                                          </p:val>
                                        </p:tav>
                                        <p:tav tm="100000">
                                          <p:val>
                                            <p:strVal val="#ppt_h"/>
                                          </p:val>
                                        </p:tav>
                                      </p:tavLst>
                                    </p:anim>
                                    <p:anim calcmode="lin" valueType="num">
                                      <p:cBhvr>
                                        <p:cTn id="39" dur="2000" fill="hold"/>
                                        <p:tgtEl>
                                          <p:spTgt spid="8"/>
                                        </p:tgtEl>
                                        <p:attrNameLst>
                                          <p:attrName>ppt_w</p:attrName>
                                        </p:attrNameLst>
                                      </p:cBhvr>
                                      <p:tavLst>
                                        <p:tav tm="0">
                                          <p:val>
                                            <p:fltVal val="0"/>
                                          </p:val>
                                        </p:tav>
                                        <p:tav tm="100000">
                                          <p:val>
                                            <p:strVal val="#ppt_w"/>
                                          </p:val>
                                        </p:tav>
                                      </p:tavLst>
                                    </p:anim>
                                  </p:childTnLst>
                                </p:cTn>
                              </p:par>
                              <p:par>
                                <p:cTn id="40" presetID="35"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0"/>
                                        <p:tgtEl>
                                          <p:spTgt spid="10"/>
                                        </p:tgtEl>
                                      </p:cBhvr>
                                    </p:animEffect>
                                    <p:anim calcmode="lin" valueType="num">
                                      <p:cBhvr>
                                        <p:cTn id="43" dur="2000" fill="hold"/>
                                        <p:tgtEl>
                                          <p:spTgt spid="10"/>
                                        </p:tgtEl>
                                        <p:attrNameLst>
                                          <p:attrName>style.rotation</p:attrName>
                                        </p:attrNameLst>
                                      </p:cBhvr>
                                      <p:tavLst>
                                        <p:tav tm="0">
                                          <p:val>
                                            <p:fltVal val="720"/>
                                          </p:val>
                                        </p:tav>
                                        <p:tav tm="100000">
                                          <p:val>
                                            <p:fltVal val="0"/>
                                          </p:val>
                                        </p:tav>
                                      </p:tavLst>
                                    </p:anim>
                                    <p:anim calcmode="lin" valueType="num">
                                      <p:cBhvr>
                                        <p:cTn id="44" dur="2000" fill="hold"/>
                                        <p:tgtEl>
                                          <p:spTgt spid="10"/>
                                        </p:tgtEl>
                                        <p:attrNameLst>
                                          <p:attrName>ppt_h</p:attrName>
                                        </p:attrNameLst>
                                      </p:cBhvr>
                                      <p:tavLst>
                                        <p:tav tm="0">
                                          <p:val>
                                            <p:fltVal val="0"/>
                                          </p:val>
                                        </p:tav>
                                        <p:tav tm="100000">
                                          <p:val>
                                            <p:strVal val="#ppt_h"/>
                                          </p:val>
                                        </p:tav>
                                      </p:tavLst>
                                    </p:anim>
                                    <p:anim calcmode="lin" valueType="num">
                                      <p:cBhvr>
                                        <p:cTn id="45"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46" fill="hold">
                      <p:stCondLst>
                        <p:cond delay="indefinite"/>
                      </p:stCondLst>
                      <p:childTnLst>
                        <p:par>
                          <p:cTn id="47" fill="hold">
                            <p:stCondLst>
                              <p:cond delay="0"/>
                            </p:stCondLst>
                            <p:childTnLst>
                              <p:par>
                                <p:cTn id="48" presetID="35" presetClass="entr" presetSubtype="0"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2000"/>
                                        <p:tgtEl>
                                          <p:spTgt spid="7"/>
                                        </p:tgtEl>
                                      </p:cBhvr>
                                    </p:animEffect>
                                    <p:anim calcmode="lin" valueType="num">
                                      <p:cBhvr>
                                        <p:cTn id="51" dur="2000" fill="hold"/>
                                        <p:tgtEl>
                                          <p:spTgt spid="7"/>
                                        </p:tgtEl>
                                        <p:attrNameLst>
                                          <p:attrName>style.rotation</p:attrName>
                                        </p:attrNameLst>
                                      </p:cBhvr>
                                      <p:tavLst>
                                        <p:tav tm="0">
                                          <p:val>
                                            <p:fltVal val="720"/>
                                          </p:val>
                                        </p:tav>
                                        <p:tav tm="100000">
                                          <p:val>
                                            <p:fltVal val="0"/>
                                          </p:val>
                                        </p:tav>
                                      </p:tavLst>
                                    </p:anim>
                                    <p:anim calcmode="lin" valueType="num">
                                      <p:cBhvr>
                                        <p:cTn id="52" dur="2000" fill="hold"/>
                                        <p:tgtEl>
                                          <p:spTgt spid="7"/>
                                        </p:tgtEl>
                                        <p:attrNameLst>
                                          <p:attrName>ppt_h</p:attrName>
                                        </p:attrNameLst>
                                      </p:cBhvr>
                                      <p:tavLst>
                                        <p:tav tm="0">
                                          <p:val>
                                            <p:fltVal val="0"/>
                                          </p:val>
                                        </p:tav>
                                        <p:tav tm="100000">
                                          <p:val>
                                            <p:strVal val="#ppt_h"/>
                                          </p:val>
                                        </p:tav>
                                      </p:tavLst>
                                    </p:anim>
                                    <p:anim calcmode="lin" valueType="num">
                                      <p:cBhvr>
                                        <p:cTn id="53"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54" fill="hold">
                      <p:stCondLst>
                        <p:cond delay="indefinite"/>
                      </p:stCondLst>
                      <p:childTnLst>
                        <p:par>
                          <p:cTn id="55" fill="hold">
                            <p:stCondLst>
                              <p:cond delay="0"/>
                            </p:stCondLst>
                            <p:childTnLst>
                              <p:par>
                                <p:cTn id="56" presetID="25" presetClass="entr" presetSubtype="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1" dur="1000" fill="hold"/>
                                        <p:tgtEl>
                                          <p:spTgt spid="9"/>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9"/>
                                        </p:tgtEl>
                                      </p:cBhvr>
                                    </p:animEffect>
                                  </p:childTnLst>
                                </p:cTn>
                              </p:par>
                            </p:childTnLst>
                          </p:cTn>
                        </p:par>
                      </p:childTnLst>
                    </p:cTn>
                  </p:par>
                  <p:par>
                    <p:cTn id="66" fill="hold">
                      <p:stCondLst>
                        <p:cond delay="indefinite"/>
                      </p:stCondLst>
                      <p:childTnLst>
                        <p:par>
                          <p:cTn id="67" fill="hold">
                            <p:stCondLst>
                              <p:cond delay="0"/>
                            </p:stCondLst>
                            <p:childTnLst>
                              <p:par>
                                <p:cTn id="68" presetID="39" presetClass="entr" presetSubtype="0" accel="10000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71"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72"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73" dur="500" fill="hold"/>
                                        <p:tgtEl>
                                          <p:spTgt spid="12"/>
                                        </p:tgtEl>
                                        <p:attrNameLst>
                                          <p:attrName>ppt_y</p:attrName>
                                        </p:attrNameLst>
                                      </p:cBhvr>
                                      <p:tavLst>
                                        <p:tav tm="0">
                                          <p:val>
                                            <p:strVal val="#ppt_y"/>
                                          </p:val>
                                        </p:tav>
                                        <p:tav tm="100000">
                                          <p:val>
                                            <p:strVal val="#ppt_y"/>
                                          </p:val>
                                        </p:tav>
                                      </p:tavLst>
                                    </p:anim>
                                  </p:childTnLst>
                                </p:cTn>
                              </p:par>
                              <p:par>
                                <p:cTn id="74" presetID="39" presetClass="entr" presetSubtype="0" accel="10000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77"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78"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
                                          </p:val>
                                        </p:tav>
                                        <p:tav tm="100000">
                                          <p:val>
                                            <p:strVal val="#ppt_y"/>
                                          </p:val>
                                        </p:tav>
                                      </p:tavLst>
                                    </p:anim>
                                  </p:childTnLst>
                                </p:cTn>
                              </p:par>
                              <p:par>
                                <p:cTn id="80" presetID="39" presetClass="entr" presetSubtype="0" accel="10000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p:cTn id="82" dur="5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83" dur="5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84" dur="5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8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30" presetClass="entr" presetSubtype="0" fill="hold" grpId="0" nodeType="click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800" decel="100000"/>
                                        <p:tgtEl>
                                          <p:spTgt spid="14"/>
                                        </p:tgtEl>
                                      </p:cBhvr>
                                    </p:animEffect>
                                    <p:anim calcmode="lin" valueType="num">
                                      <p:cBhvr>
                                        <p:cTn id="91" dur="800" decel="100000" fill="hold"/>
                                        <p:tgtEl>
                                          <p:spTgt spid="14"/>
                                        </p:tgtEl>
                                        <p:attrNameLst>
                                          <p:attrName>style.rotation</p:attrName>
                                        </p:attrNameLst>
                                      </p:cBhvr>
                                      <p:tavLst>
                                        <p:tav tm="0">
                                          <p:val>
                                            <p:fltVal val="-90"/>
                                          </p:val>
                                        </p:tav>
                                        <p:tav tm="100000">
                                          <p:val>
                                            <p:fltVal val="0"/>
                                          </p:val>
                                        </p:tav>
                                      </p:tavLst>
                                    </p:anim>
                                    <p:anim calcmode="lin" valueType="num">
                                      <p:cBhvr>
                                        <p:cTn id="92" dur="800" decel="100000" fill="hold"/>
                                        <p:tgtEl>
                                          <p:spTgt spid="14"/>
                                        </p:tgtEl>
                                        <p:attrNameLst>
                                          <p:attrName>ppt_x</p:attrName>
                                        </p:attrNameLst>
                                      </p:cBhvr>
                                      <p:tavLst>
                                        <p:tav tm="0">
                                          <p:val>
                                            <p:strVal val="#ppt_x+0.4"/>
                                          </p:val>
                                        </p:tav>
                                        <p:tav tm="100000">
                                          <p:val>
                                            <p:strVal val="#ppt_x-0.05"/>
                                          </p:val>
                                        </p:tav>
                                      </p:tavLst>
                                    </p:anim>
                                    <p:anim calcmode="lin" valueType="num">
                                      <p:cBhvr>
                                        <p:cTn id="93" dur="800" decel="100000" fill="hold"/>
                                        <p:tgtEl>
                                          <p:spTgt spid="14"/>
                                        </p:tgtEl>
                                        <p:attrNameLst>
                                          <p:attrName>ppt_y</p:attrName>
                                        </p:attrNameLst>
                                      </p:cBhvr>
                                      <p:tavLst>
                                        <p:tav tm="0">
                                          <p:val>
                                            <p:strVal val="#ppt_y-0.4"/>
                                          </p:val>
                                        </p:tav>
                                        <p:tav tm="100000">
                                          <p:val>
                                            <p:strVal val="#ppt_y+0.1"/>
                                          </p:val>
                                        </p:tav>
                                      </p:tavLst>
                                    </p:anim>
                                    <p:anim calcmode="lin" valueType="num">
                                      <p:cBhvr>
                                        <p:cTn id="94"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95"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par>
                                <p:cTn id="96" presetID="30" presetClass="entr" presetSubtype="0" fill="hold" grpId="0" nodeType="with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fade">
                                      <p:cBhvr>
                                        <p:cTn id="98" dur="800" decel="100000"/>
                                        <p:tgtEl>
                                          <p:spTgt spid="15"/>
                                        </p:tgtEl>
                                      </p:cBhvr>
                                    </p:animEffect>
                                    <p:anim calcmode="lin" valueType="num">
                                      <p:cBhvr>
                                        <p:cTn id="99" dur="800" decel="100000" fill="hold"/>
                                        <p:tgtEl>
                                          <p:spTgt spid="15"/>
                                        </p:tgtEl>
                                        <p:attrNameLst>
                                          <p:attrName>style.rotation</p:attrName>
                                        </p:attrNameLst>
                                      </p:cBhvr>
                                      <p:tavLst>
                                        <p:tav tm="0">
                                          <p:val>
                                            <p:fltVal val="-90"/>
                                          </p:val>
                                        </p:tav>
                                        <p:tav tm="100000">
                                          <p:val>
                                            <p:fltVal val="0"/>
                                          </p:val>
                                        </p:tav>
                                      </p:tavLst>
                                    </p:anim>
                                    <p:anim calcmode="lin" valueType="num">
                                      <p:cBhvr>
                                        <p:cTn id="100" dur="800" decel="100000" fill="hold"/>
                                        <p:tgtEl>
                                          <p:spTgt spid="15"/>
                                        </p:tgtEl>
                                        <p:attrNameLst>
                                          <p:attrName>ppt_x</p:attrName>
                                        </p:attrNameLst>
                                      </p:cBhvr>
                                      <p:tavLst>
                                        <p:tav tm="0">
                                          <p:val>
                                            <p:strVal val="#ppt_x+0.4"/>
                                          </p:val>
                                        </p:tav>
                                        <p:tav tm="100000">
                                          <p:val>
                                            <p:strVal val="#ppt_x-0.05"/>
                                          </p:val>
                                        </p:tav>
                                      </p:tavLst>
                                    </p:anim>
                                    <p:anim calcmode="lin" valueType="num">
                                      <p:cBhvr>
                                        <p:cTn id="101" dur="800" decel="100000" fill="hold"/>
                                        <p:tgtEl>
                                          <p:spTgt spid="15"/>
                                        </p:tgtEl>
                                        <p:attrNameLst>
                                          <p:attrName>ppt_y</p:attrName>
                                        </p:attrNameLst>
                                      </p:cBhvr>
                                      <p:tavLst>
                                        <p:tav tm="0">
                                          <p:val>
                                            <p:strVal val="#ppt_y-0.4"/>
                                          </p:val>
                                        </p:tav>
                                        <p:tav tm="100000">
                                          <p:val>
                                            <p:strVal val="#ppt_y+0.1"/>
                                          </p:val>
                                        </p:tav>
                                      </p:tavLst>
                                    </p:anim>
                                    <p:anim calcmode="lin" valueType="num">
                                      <p:cBhvr>
                                        <p:cTn id="102"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103"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45224"/>
            <a:ext cx="8229600" cy="936104"/>
          </a:xfrm>
        </p:spPr>
        <p:txBody>
          <a:bodyPr/>
          <a:lstStyle/>
          <a:p>
            <a:pPr algn="ctr"/>
            <a:r>
              <a:rPr lang="en-US" dirty="0" smtClean="0"/>
              <a:t>Cookies</a:t>
            </a:r>
            <a:endParaRPr lang="ru-RU" dirty="0"/>
          </a:p>
        </p:txBody>
      </p:sp>
      <p:pic>
        <p:nvPicPr>
          <p:cNvPr id="4" name="Picture 2" descr="File:Christmas-cookies.jpg">
            <a:hlinkClick r:id="rId2"/>
          </p:cNvPr>
          <p:cNvPicPr>
            <a:picLocks noGrp="1" noChangeAspect="1" noChangeArrowheads="1"/>
          </p:cNvPicPr>
          <p:nvPr>
            <p:ph idx="1"/>
          </p:nvPr>
        </p:nvPicPr>
        <p:blipFill>
          <a:blip r:embed="rId3" cstate="print"/>
          <a:srcRect/>
          <a:stretch>
            <a:fillRect/>
          </a:stretch>
        </p:blipFill>
        <p:spPr bwMode="auto">
          <a:xfrm>
            <a:off x="4427984" y="692696"/>
            <a:ext cx="4320480" cy="4464496"/>
          </a:xfrm>
          <a:prstGeom prst="rect">
            <a:avLst/>
          </a:prstGeom>
          <a:noFill/>
          <a:ln w="9525">
            <a:noFill/>
            <a:miter lim="800000"/>
            <a:headEnd/>
            <a:tailEnd/>
          </a:ln>
        </p:spPr>
      </p:pic>
      <p:pic>
        <p:nvPicPr>
          <p:cNvPr id="6" name="Picture 2" descr="G:\Новая папка\5.jpg"/>
          <p:cNvPicPr>
            <a:picLocks noChangeAspect="1" noChangeArrowheads="1"/>
          </p:cNvPicPr>
          <p:nvPr/>
        </p:nvPicPr>
        <p:blipFill>
          <a:blip r:embed="rId4" cstate="print"/>
          <a:srcRect/>
          <a:stretch>
            <a:fillRect/>
          </a:stretch>
        </p:blipFill>
        <p:spPr bwMode="auto">
          <a:xfrm>
            <a:off x="251520" y="692696"/>
            <a:ext cx="3816424" cy="4392488"/>
          </a:xfrm>
          <a:prstGeom prst="rect">
            <a:avLst/>
          </a:prstGeom>
          <a:noFill/>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upload.wikimedia.org/wikipedia/commons/thumb/d/d2/Oven_roasted_brine-soaked_turkey.jpg/250px-Oven_roasted_brine-soaked_turkey.jpg">
            <a:hlinkClick r:id="rId2" tooltip="An oven-roasted brine-soaked turkey."/>
          </p:cNvPr>
          <p:cNvPicPr>
            <a:picLocks noChangeAspect="1" noChangeArrowheads="1"/>
          </p:cNvPicPr>
          <p:nvPr/>
        </p:nvPicPr>
        <p:blipFill>
          <a:blip r:embed="rId3" cstate="print"/>
          <a:srcRect/>
          <a:stretch>
            <a:fillRect/>
          </a:stretch>
        </p:blipFill>
        <p:spPr bwMode="auto">
          <a:xfrm>
            <a:off x="1428750" y="2143125"/>
            <a:ext cx="6286500" cy="4073525"/>
          </a:xfrm>
          <a:prstGeom prst="rect">
            <a:avLst/>
          </a:prstGeom>
          <a:noFill/>
          <a:ln w="9525">
            <a:noFill/>
            <a:miter lim="800000"/>
            <a:headEnd/>
            <a:tailEnd/>
          </a:ln>
        </p:spPr>
      </p:pic>
      <p:sp>
        <p:nvSpPr>
          <p:cNvPr id="3" name="Прямоугольник 2"/>
          <p:cNvSpPr/>
          <p:nvPr/>
        </p:nvSpPr>
        <p:spPr>
          <a:xfrm>
            <a:off x="1619673" y="548680"/>
            <a:ext cx="6192688"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Christmas turkey</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8)">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008112"/>
          </a:xfrm>
        </p:spPr>
        <p:txBody>
          <a:bodyPr>
            <a:normAutofit/>
          </a:bodyPr>
          <a:lstStyle/>
          <a:p>
            <a:pPr algn="ctr"/>
            <a:r>
              <a:rPr lang="en-US" dirty="0" smtClean="0"/>
              <a:t>Christmas Cake</a:t>
            </a:r>
            <a:endParaRPr lang="ru-RU" dirty="0"/>
          </a:p>
        </p:txBody>
      </p:sp>
      <p:pic>
        <p:nvPicPr>
          <p:cNvPr id="4" name="Picture 2" descr="File:Christmas cake.jpg">
            <a:hlinkClick r:id="rId2"/>
          </p:cNvPr>
          <p:cNvPicPr>
            <a:picLocks noGrp="1" noChangeAspect="1" noChangeArrowheads="1"/>
          </p:cNvPicPr>
          <p:nvPr>
            <p:ph idx="1"/>
          </p:nvPr>
        </p:nvPicPr>
        <p:blipFill>
          <a:blip r:embed="rId3" cstate="print"/>
          <a:srcRect/>
          <a:stretch>
            <a:fillRect/>
          </a:stretch>
        </p:blipFill>
        <p:spPr bwMode="auto">
          <a:xfrm>
            <a:off x="1277863" y="1935163"/>
            <a:ext cx="6588273" cy="4389437"/>
          </a:xfrm>
          <a:prstGeom prst="rect">
            <a:avLst/>
          </a:prstGeom>
          <a:noFill/>
          <a:ln w="9525">
            <a:noFill/>
            <a:miter lim="800000"/>
            <a:headEnd/>
            <a:tailEnd/>
          </a:ln>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70" decel="100000"/>
                                        <p:tgtEl>
                                          <p:spTgt spid="4"/>
                                        </p:tgtEl>
                                      </p:cBhvr>
                                    </p:animEffect>
                                    <p:animScale>
                                      <p:cBhvr>
                                        <p:cTn id="17" dur="770" decel="100000"/>
                                        <p:tgtEl>
                                          <p:spTgt spid="4"/>
                                        </p:tgtEl>
                                      </p:cBhvr>
                                      <p:from x="10000" y="10000"/>
                                      <p:to x="200000" y="450000"/>
                                    </p:animScale>
                                    <p:animScale>
                                      <p:cBhvr>
                                        <p:cTn id="18" dur="1230" accel="100000" fill="hold">
                                          <p:stCondLst>
                                            <p:cond delay="770"/>
                                          </p:stCondLst>
                                        </p:cTn>
                                        <p:tgtEl>
                                          <p:spTgt spid="4"/>
                                        </p:tgtEl>
                                      </p:cBhvr>
                                      <p:from x="200000" y="450000"/>
                                      <p:to x="100000" y="100000"/>
                                    </p:animScale>
                                    <p:set>
                                      <p:cBhvr>
                                        <p:cTn id="19" dur="770" fill="hold"/>
                                        <p:tgtEl>
                                          <p:spTgt spid="4"/>
                                        </p:tgtEl>
                                        <p:attrNameLst>
                                          <p:attrName>ppt_x</p:attrName>
                                        </p:attrNameLst>
                                      </p:cBhvr>
                                      <p:to>
                                        <p:strVal val="(0.5)"/>
                                      </p:to>
                                    </p:set>
                                    <p:anim from="(0.5)" to="(#ppt_x)" calcmode="lin" valueType="num">
                                      <p:cBhvr>
                                        <p:cTn id="20" dur="1230" accel="100000" fill="hold">
                                          <p:stCondLst>
                                            <p:cond delay="770"/>
                                          </p:stCondLst>
                                        </p:cTn>
                                        <p:tgtEl>
                                          <p:spTgt spid="4"/>
                                        </p:tgtEl>
                                        <p:attrNameLst>
                                          <p:attrName>ppt_x</p:attrName>
                                        </p:attrNameLst>
                                      </p:cBhvr>
                                    </p:anim>
                                    <p:set>
                                      <p:cBhvr>
                                        <p:cTn id="21" dur="770" fill="hold"/>
                                        <p:tgtEl>
                                          <p:spTgt spid="4"/>
                                        </p:tgtEl>
                                        <p:attrNameLst>
                                          <p:attrName>ppt_y</p:attrName>
                                        </p:attrNameLst>
                                      </p:cBhvr>
                                      <p:to>
                                        <p:strVal val="(#ppt_y+0.4)"/>
                                      </p:to>
                                    </p:set>
                                    <p:anim from="(#ppt_y+0.4)" to="(#ppt_y)" calcmode="lin" valueType="num">
                                      <p:cBhvr>
                                        <p:cTn id="22"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971600" y="1700808"/>
          <a:ext cx="7200801" cy="4622902"/>
        </p:xfrm>
        <a:graphic>
          <a:graphicData uri="http://schemas.openxmlformats.org/drawingml/2006/table">
            <a:tbl>
              <a:tblPr firstRow="1" bandRow="1">
                <a:tableStyleId>{9D7B26C5-4107-4FEC-AEDC-1716B250A1EF}</a:tableStyleId>
              </a:tblPr>
              <a:tblGrid>
                <a:gridCol w="800089"/>
                <a:gridCol w="800089"/>
                <a:gridCol w="800089"/>
                <a:gridCol w="800089"/>
                <a:gridCol w="800089"/>
                <a:gridCol w="800089"/>
                <a:gridCol w="800089"/>
                <a:gridCol w="800089"/>
                <a:gridCol w="800089"/>
              </a:tblGrid>
              <a:tr h="751694">
                <a:tc>
                  <a:txBody>
                    <a:bodyPr/>
                    <a:lstStyle/>
                    <a:p>
                      <a:pPr algn="ctr"/>
                      <a:r>
                        <a:rPr lang="en-US" dirty="0" smtClean="0"/>
                        <a:t>K</a:t>
                      </a:r>
                      <a:endParaRPr lang="ru-RU" dirty="0"/>
                    </a:p>
                  </a:txBody>
                  <a:tcPr/>
                </a:tc>
                <a:tc>
                  <a:txBody>
                    <a:bodyPr/>
                    <a:lstStyle/>
                    <a:p>
                      <a:pPr algn="ctr"/>
                      <a:r>
                        <a:rPr lang="en-US" dirty="0" smtClean="0"/>
                        <a:t>E</a:t>
                      </a:r>
                      <a:endParaRPr lang="ru-RU" dirty="0"/>
                    </a:p>
                  </a:txBody>
                  <a:tcPr/>
                </a:tc>
                <a:tc>
                  <a:txBody>
                    <a:bodyPr/>
                    <a:lstStyle/>
                    <a:p>
                      <a:pPr algn="ctr"/>
                      <a:r>
                        <a:rPr lang="en-US" dirty="0" smtClean="0"/>
                        <a:t>I</a:t>
                      </a:r>
                      <a:endParaRPr lang="ru-RU" dirty="0"/>
                    </a:p>
                  </a:txBody>
                  <a:tcPr/>
                </a:tc>
                <a:tc>
                  <a:txBody>
                    <a:bodyPr/>
                    <a:lstStyle/>
                    <a:p>
                      <a:pPr algn="ctr"/>
                      <a:r>
                        <a:rPr lang="en-US" dirty="0" smtClean="0"/>
                        <a:t>I</a:t>
                      </a:r>
                      <a:endParaRPr lang="ru-RU" dirty="0"/>
                    </a:p>
                  </a:txBody>
                  <a:tcPr/>
                </a:tc>
                <a:tc>
                  <a:txBody>
                    <a:bodyPr/>
                    <a:lstStyle/>
                    <a:p>
                      <a:pPr algn="ctr"/>
                      <a:r>
                        <a:rPr lang="en-US" dirty="0" smtClean="0"/>
                        <a:t>H</a:t>
                      </a:r>
                      <a:endParaRPr lang="ru-RU" dirty="0"/>
                    </a:p>
                  </a:txBody>
                  <a:tcPr/>
                </a:tc>
                <a:tc>
                  <a:txBody>
                    <a:bodyPr/>
                    <a:lstStyle/>
                    <a:p>
                      <a:pPr algn="ctr"/>
                      <a:r>
                        <a:rPr lang="en-US" dirty="0" smtClean="0"/>
                        <a:t>O</a:t>
                      </a:r>
                      <a:endParaRPr lang="ru-RU" dirty="0"/>
                    </a:p>
                  </a:txBody>
                  <a:tcPr/>
                </a:tc>
                <a:tc>
                  <a:txBody>
                    <a:bodyPr/>
                    <a:lstStyle/>
                    <a:p>
                      <a:pPr algn="ctr"/>
                      <a:r>
                        <a:rPr lang="en-US" dirty="0" smtClean="0"/>
                        <a:t>L</a:t>
                      </a:r>
                      <a:endParaRPr lang="ru-RU" dirty="0"/>
                    </a:p>
                  </a:txBody>
                  <a:tcPr/>
                </a:tc>
                <a:tc>
                  <a:txBody>
                    <a:bodyPr/>
                    <a:lstStyle/>
                    <a:p>
                      <a:pPr algn="ctr"/>
                      <a:r>
                        <a:rPr lang="en-US" dirty="0" smtClean="0"/>
                        <a:t>L</a:t>
                      </a:r>
                      <a:endParaRPr lang="ru-RU" dirty="0"/>
                    </a:p>
                  </a:txBody>
                  <a:tcPr/>
                </a:tc>
                <a:tc>
                  <a:txBody>
                    <a:bodyPr/>
                    <a:lstStyle/>
                    <a:p>
                      <a:pPr algn="ctr"/>
                      <a:r>
                        <a:rPr lang="en-US" dirty="0" smtClean="0"/>
                        <a:t>Y</a:t>
                      </a:r>
                      <a:endParaRPr lang="ru-RU" dirty="0"/>
                    </a:p>
                  </a:txBody>
                  <a:tcPr/>
                </a:tc>
              </a:tr>
              <a:tr h="483901">
                <a:tc>
                  <a:txBody>
                    <a:bodyPr/>
                    <a:lstStyle/>
                    <a:p>
                      <a:pPr algn="ctr"/>
                      <a:r>
                        <a:rPr lang="en-US" dirty="0" smtClean="0"/>
                        <a:t>S</a:t>
                      </a:r>
                      <a:endParaRPr lang="ru-RU" dirty="0"/>
                    </a:p>
                  </a:txBody>
                  <a:tcPr/>
                </a:tc>
                <a:tc>
                  <a:txBody>
                    <a:bodyPr/>
                    <a:lstStyle/>
                    <a:p>
                      <a:pPr algn="ctr"/>
                      <a:r>
                        <a:rPr lang="en-US" dirty="0" smtClean="0"/>
                        <a:t>C</a:t>
                      </a:r>
                      <a:endParaRPr lang="ru-RU" dirty="0"/>
                    </a:p>
                  </a:txBody>
                  <a:tcPr/>
                </a:tc>
                <a:tc>
                  <a:txBody>
                    <a:bodyPr/>
                    <a:lstStyle/>
                    <a:p>
                      <a:pPr algn="ctr"/>
                      <a:r>
                        <a:rPr lang="en-US" dirty="0" smtClean="0"/>
                        <a:t>T</a:t>
                      </a:r>
                      <a:endParaRPr lang="ru-RU" dirty="0"/>
                    </a:p>
                  </a:txBody>
                  <a:tcPr/>
                </a:tc>
                <a:tc>
                  <a:txBody>
                    <a:bodyPr/>
                    <a:lstStyle/>
                    <a:p>
                      <a:pPr algn="ctr"/>
                      <a:r>
                        <a:rPr lang="en-US" dirty="0" smtClean="0"/>
                        <a:t>U</a:t>
                      </a:r>
                      <a:endParaRPr lang="ru-RU" dirty="0"/>
                    </a:p>
                  </a:txBody>
                  <a:tcPr/>
                </a:tc>
                <a:tc>
                  <a:txBody>
                    <a:bodyPr/>
                    <a:lstStyle/>
                    <a:p>
                      <a:pPr algn="ctr"/>
                      <a:r>
                        <a:rPr lang="en-US" dirty="0" smtClean="0"/>
                        <a:t>R</a:t>
                      </a:r>
                      <a:endParaRPr lang="ru-RU" dirty="0"/>
                    </a:p>
                  </a:txBody>
                  <a:tcPr/>
                </a:tc>
                <a:tc>
                  <a:txBody>
                    <a:bodyPr/>
                    <a:lstStyle/>
                    <a:p>
                      <a:pPr algn="ctr"/>
                      <a:r>
                        <a:rPr lang="en-US" dirty="0" smtClean="0"/>
                        <a:t>K</a:t>
                      </a:r>
                      <a:endParaRPr lang="ru-RU" dirty="0"/>
                    </a:p>
                  </a:txBody>
                  <a:tcPr/>
                </a:tc>
                <a:tc>
                  <a:txBody>
                    <a:bodyPr/>
                    <a:lstStyle/>
                    <a:p>
                      <a:pPr algn="ctr"/>
                      <a:r>
                        <a:rPr lang="en-US" dirty="0" smtClean="0"/>
                        <a:t>E</a:t>
                      </a:r>
                      <a:endParaRPr lang="ru-RU" dirty="0"/>
                    </a:p>
                  </a:txBody>
                  <a:tcPr/>
                </a:tc>
                <a:tc>
                  <a:txBody>
                    <a:bodyPr/>
                    <a:lstStyle/>
                    <a:p>
                      <a:pPr algn="ctr"/>
                      <a:r>
                        <a:rPr lang="en-US" dirty="0" smtClean="0"/>
                        <a:t>Y</a:t>
                      </a:r>
                      <a:endParaRPr lang="ru-RU" dirty="0"/>
                    </a:p>
                  </a:txBody>
                  <a:tcPr/>
                </a:tc>
                <a:tc>
                  <a:txBody>
                    <a:bodyPr/>
                    <a:lstStyle/>
                    <a:p>
                      <a:pPr algn="ctr"/>
                      <a:r>
                        <a:rPr lang="en-US" dirty="0" smtClean="0"/>
                        <a:t>V</a:t>
                      </a:r>
                      <a:endParaRPr lang="ru-RU" dirty="0"/>
                    </a:p>
                  </a:txBody>
                  <a:tcPr/>
                </a:tc>
              </a:tr>
              <a:tr h="483901">
                <a:tc>
                  <a:txBody>
                    <a:bodyPr/>
                    <a:lstStyle/>
                    <a:p>
                      <a:pPr algn="ctr"/>
                      <a:r>
                        <a:rPr lang="en-US" dirty="0" smtClean="0"/>
                        <a:t>T</a:t>
                      </a:r>
                      <a:endParaRPr lang="ru-RU" dirty="0"/>
                    </a:p>
                  </a:txBody>
                  <a:tcPr/>
                </a:tc>
                <a:tc>
                  <a:txBody>
                    <a:bodyPr/>
                    <a:lstStyle/>
                    <a:p>
                      <a:pPr algn="ctr"/>
                      <a:r>
                        <a:rPr lang="en-US" dirty="0" smtClean="0"/>
                        <a:t>P</a:t>
                      </a:r>
                      <a:endParaRPr lang="ru-RU" dirty="0"/>
                    </a:p>
                  </a:txBody>
                  <a:tcPr/>
                </a:tc>
                <a:tc>
                  <a:txBody>
                    <a:bodyPr/>
                    <a:lstStyle/>
                    <a:p>
                      <a:pPr algn="ctr"/>
                      <a:r>
                        <a:rPr lang="en-US" dirty="0" smtClean="0"/>
                        <a:t>R</a:t>
                      </a:r>
                      <a:endParaRPr lang="ru-RU" dirty="0"/>
                    </a:p>
                  </a:txBody>
                  <a:tcPr/>
                </a:tc>
                <a:tc>
                  <a:txBody>
                    <a:bodyPr/>
                    <a:lstStyle/>
                    <a:p>
                      <a:pPr algn="ctr"/>
                      <a:r>
                        <a:rPr lang="en-US" dirty="0" smtClean="0"/>
                        <a:t>E</a:t>
                      </a:r>
                      <a:endParaRPr lang="ru-RU" dirty="0"/>
                    </a:p>
                  </a:txBody>
                  <a:tcPr/>
                </a:tc>
                <a:tc>
                  <a:txBody>
                    <a:bodyPr/>
                    <a:lstStyle/>
                    <a:p>
                      <a:pPr algn="ctr"/>
                      <a:r>
                        <a:rPr lang="en-US" dirty="0" smtClean="0"/>
                        <a:t>S</a:t>
                      </a:r>
                      <a:endParaRPr lang="ru-RU" dirty="0"/>
                    </a:p>
                  </a:txBody>
                  <a:tcPr/>
                </a:tc>
                <a:tc>
                  <a:txBody>
                    <a:bodyPr/>
                    <a:lstStyle/>
                    <a:p>
                      <a:pPr algn="ctr"/>
                      <a:r>
                        <a:rPr lang="en-US" dirty="0" smtClean="0"/>
                        <a:t>E</a:t>
                      </a:r>
                      <a:endParaRPr lang="ru-RU" dirty="0"/>
                    </a:p>
                  </a:txBody>
                  <a:tcPr/>
                </a:tc>
                <a:tc>
                  <a:txBody>
                    <a:bodyPr/>
                    <a:lstStyle/>
                    <a:p>
                      <a:pPr algn="ctr"/>
                      <a:r>
                        <a:rPr lang="en-US" dirty="0" smtClean="0"/>
                        <a:t>N</a:t>
                      </a:r>
                      <a:endParaRPr lang="ru-RU" dirty="0"/>
                    </a:p>
                  </a:txBody>
                  <a:tcPr/>
                </a:tc>
                <a:tc>
                  <a:txBody>
                    <a:bodyPr/>
                    <a:lstStyle/>
                    <a:p>
                      <a:pPr algn="ctr"/>
                      <a:r>
                        <a:rPr lang="en-US" dirty="0" smtClean="0"/>
                        <a:t>T</a:t>
                      </a:r>
                      <a:endParaRPr lang="ru-RU" dirty="0"/>
                    </a:p>
                  </a:txBody>
                  <a:tcPr/>
                </a:tc>
                <a:tc>
                  <a:txBody>
                    <a:bodyPr/>
                    <a:lstStyle/>
                    <a:p>
                      <a:pPr algn="ctr"/>
                      <a:r>
                        <a:rPr lang="en-US" dirty="0" smtClean="0"/>
                        <a:t>S</a:t>
                      </a:r>
                      <a:endParaRPr lang="ru-RU" dirty="0"/>
                    </a:p>
                  </a:txBody>
                  <a:tcPr/>
                </a:tc>
              </a:tr>
              <a:tr h="483901">
                <a:tc>
                  <a:txBody>
                    <a:bodyPr/>
                    <a:lstStyle/>
                    <a:p>
                      <a:pPr algn="ctr"/>
                      <a:r>
                        <a:rPr lang="en-US" dirty="0" smtClean="0"/>
                        <a:t>A</a:t>
                      </a:r>
                      <a:endParaRPr lang="ru-RU" dirty="0"/>
                    </a:p>
                  </a:txBody>
                  <a:tcPr/>
                </a:tc>
                <a:tc>
                  <a:txBody>
                    <a:bodyPr/>
                    <a:lstStyle/>
                    <a:p>
                      <a:pPr algn="ctr"/>
                      <a:r>
                        <a:rPr lang="en-US" dirty="0" smtClean="0"/>
                        <a:t>J</a:t>
                      </a:r>
                      <a:endParaRPr lang="ru-RU" dirty="0"/>
                    </a:p>
                  </a:txBody>
                  <a:tcPr/>
                </a:tc>
                <a:tc>
                  <a:txBody>
                    <a:bodyPr/>
                    <a:lstStyle/>
                    <a:p>
                      <a:pPr algn="ctr"/>
                      <a:r>
                        <a:rPr lang="en-US" dirty="0" smtClean="0"/>
                        <a:t>I</a:t>
                      </a:r>
                      <a:endParaRPr lang="ru-RU" dirty="0"/>
                    </a:p>
                  </a:txBody>
                  <a:tcPr/>
                </a:tc>
                <a:tc>
                  <a:txBody>
                    <a:bodyPr/>
                    <a:lstStyle/>
                    <a:p>
                      <a:pPr algn="ctr"/>
                      <a:r>
                        <a:rPr lang="en-US" dirty="0" smtClean="0"/>
                        <a:t>A</a:t>
                      </a:r>
                      <a:endParaRPr lang="ru-RU" dirty="0"/>
                    </a:p>
                  </a:txBody>
                  <a:tcPr/>
                </a:tc>
                <a:tc>
                  <a:txBody>
                    <a:bodyPr/>
                    <a:lstStyle/>
                    <a:p>
                      <a:pPr algn="ctr"/>
                      <a:r>
                        <a:rPr lang="en-US" dirty="0" smtClean="0"/>
                        <a:t>O</a:t>
                      </a:r>
                      <a:endParaRPr lang="ru-RU" dirty="0"/>
                    </a:p>
                  </a:txBody>
                  <a:tcPr/>
                </a:tc>
                <a:tc>
                  <a:txBody>
                    <a:bodyPr/>
                    <a:lstStyle/>
                    <a:p>
                      <a:pPr algn="ctr"/>
                      <a:r>
                        <a:rPr lang="en-US" dirty="0" smtClean="0"/>
                        <a:t>Z</a:t>
                      </a:r>
                      <a:endParaRPr lang="ru-RU" dirty="0"/>
                    </a:p>
                  </a:txBody>
                  <a:tcPr/>
                </a:tc>
                <a:tc>
                  <a:txBody>
                    <a:bodyPr/>
                    <a:lstStyle/>
                    <a:p>
                      <a:pPr algn="ctr"/>
                      <a:r>
                        <a:rPr lang="en-US" dirty="0" smtClean="0"/>
                        <a:t>B</a:t>
                      </a:r>
                      <a:endParaRPr lang="ru-RU" dirty="0"/>
                    </a:p>
                  </a:txBody>
                  <a:tcPr/>
                </a:tc>
                <a:tc>
                  <a:txBody>
                    <a:bodyPr/>
                    <a:lstStyle/>
                    <a:p>
                      <a:pPr algn="ctr"/>
                      <a:r>
                        <a:rPr lang="en-US" dirty="0" smtClean="0"/>
                        <a:t>N</a:t>
                      </a:r>
                      <a:endParaRPr lang="ru-RU" dirty="0"/>
                    </a:p>
                  </a:txBody>
                  <a:tcPr/>
                </a:tc>
                <a:tc>
                  <a:txBody>
                    <a:bodyPr/>
                    <a:lstStyle/>
                    <a:p>
                      <a:pPr algn="ctr"/>
                      <a:r>
                        <a:rPr lang="en-US" dirty="0" smtClean="0"/>
                        <a:t>N</a:t>
                      </a:r>
                      <a:endParaRPr lang="ru-RU" dirty="0"/>
                    </a:p>
                  </a:txBody>
                  <a:tcPr/>
                </a:tc>
              </a:tr>
              <a:tr h="483901">
                <a:tc>
                  <a:txBody>
                    <a:bodyPr/>
                    <a:lstStyle/>
                    <a:p>
                      <a:pPr algn="ctr"/>
                      <a:r>
                        <a:rPr lang="en-US" dirty="0" smtClean="0"/>
                        <a:t>R</a:t>
                      </a:r>
                      <a:endParaRPr lang="ru-RU" dirty="0"/>
                    </a:p>
                  </a:txBody>
                  <a:tcPr/>
                </a:tc>
                <a:tc>
                  <a:txBody>
                    <a:bodyPr/>
                    <a:lstStyle/>
                    <a:p>
                      <a:pPr algn="ctr"/>
                      <a:r>
                        <a:rPr lang="en-US" dirty="0" smtClean="0"/>
                        <a:t>S</a:t>
                      </a:r>
                      <a:endParaRPr lang="ru-RU" dirty="0"/>
                    </a:p>
                  </a:txBody>
                  <a:tcPr/>
                </a:tc>
                <a:tc>
                  <a:txBody>
                    <a:bodyPr/>
                    <a:lstStyle/>
                    <a:p>
                      <a:pPr algn="ctr"/>
                      <a:r>
                        <a:rPr lang="en-US" dirty="0" smtClean="0"/>
                        <a:t>T</a:t>
                      </a:r>
                      <a:endParaRPr lang="ru-RU" dirty="0"/>
                    </a:p>
                  </a:txBody>
                  <a:tcPr/>
                </a:tc>
                <a:tc>
                  <a:txBody>
                    <a:bodyPr/>
                    <a:lstStyle/>
                    <a:p>
                      <a:pPr algn="ctr"/>
                      <a:r>
                        <a:rPr lang="en-US" dirty="0" smtClean="0"/>
                        <a:t>O</a:t>
                      </a:r>
                      <a:endParaRPr lang="ru-RU" dirty="0"/>
                    </a:p>
                  </a:txBody>
                  <a:tcPr/>
                </a:tc>
                <a:tc>
                  <a:txBody>
                    <a:bodyPr/>
                    <a:lstStyle/>
                    <a:p>
                      <a:pPr algn="ctr"/>
                      <a:r>
                        <a:rPr lang="en-US" dirty="0" smtClean="0"/>
                        <a:t>C</a:t>
                      </a:r>
                      <a:endParaRPr lang="ru-RU" dirty="0"/>
                    </a:p>
                  </a:txBody>
                  <a:tcPr/>
                </a:tc>
                <a:tc>
                  <a:txBody>
                    <a:bodyPr/>
                    <a:lstStyle/>
                    <a:p>
                      <a:pPr algn="ctr"/>
                      <a:r>
                        <a:rPr lang="en-US" dirty="0" smtClean="0"/>
                        <a:t>K</a:t>
                      </a:r>
                      <a:endParaRPr lang="ru-RU" dirty="0"/>
                    </a:p>
                  </a:txBody>
                  <a:tcPr/>
                </a:tc>
                <a:tc>
                  <a:txBody>
                    <a:bodyPr/>
                    <a:lstStyle/>
                    <a:p>
                      <a:pPr algn="ctr"/>
                      <a:r>
                        <a:rPr lang="en-US" dirty="0" smtClean="0"/>
                        <a:t>I</a:t>
                      </a:r>
                      <a:endParaRPr lang="ru-RU" dirty="0"/>
                    </a:p>
                  </a:txBody>
                  <a:tcPr/>
                </a:tc>
                <a:tc>
                  <a:txBody>
                    <a:bodyPr/>
                    <a:lstStyle/>
                    <a:p>
                      <a:pPr algn="ctr"/>
                      <a:r>
                        <a:rPr lang="en-US" dirty="0" smtClean="0"/>
                        <a:t>N</a:t>
                      </a:r>
                      <a:endParaRPr lang="ru-RU" dirty="0"/>
                    </a:p>
                  </a:txBody>
                  <a:tcPr/>
                </a:tc>
                <a:tc>
                  <a:txBody>
                    <a:bodyPr/>
                    <a:lstStyle/>
                    <a:p>
                      <a:pPr algn="ctr"/>
                      <a:r>
                        <a:rPr lang="en-US" dirty="0" smtClean="0"/>
                        <a:t>G</a:t>
                      </a:r>
                      <a:endParaRPr lang="ru-RU" dirty="0"/>
                    </a:p>
                  </a:txBody>
                  <a:tcPr/>
                </a:tc>
              </a:tr>
              <a:tr h="483901">
                <a:tc>
                  <a:txBody>
                    <a:bodyPr/>
                    <a:lstStyle/>
                    <a:p>
                      <a:pPr algn="ctr"/>
                      <a:r>
                        <a:rPr lang="en-US" dirty="0" smtClean="0"/>
                        <a:t>B</a:t>
                      </a:r>
                      <a:endParaRPr lang="ru-RU" dirty="0"/>
                    </a:p>
                  </a:txBody>
                  <a:tcPr/>
                </a:tc>
                <a:tc>
                  <a:txBody>
                    <a:bodyPr/>
                    <a:lstStyle/>
                    <a:p>
                      <a:pPr algn="ctr"/>
                      <a:r>
                        <a:rPr lang="en-US" dirty="0" smtClean="0"/>
                        <a:t>E</a:t>
                      </a:r>
                      <a:endParaRPr lang="ru-RU" dirty="0"/>
                    </a:p>
                  </a:txBody>
                  <a:tcPr/>
                </a:tc>
                <a:tc>
                  <a:txBody>
                    <a:bodyPr/>
                    <a:lstStyle/>
                    <a:p>
                      <a:pPr algn="ctr"/>
                      <a:r>
                        <a:rPr lang="en-US" dirty="0" smtClean="0"/>
                        <a:t>L</a:t>
                      </a:r>
                      <a:endParaRPr lang="ru-RU" dirty="0"/>
                    </a:p>
                  </a:txBody>
                  <a:tcPr/>
                </a:tc>
                <a:tc>
                  <a:txBody>
                    <a:bodyPr/>
                    <a:lstStyle/>
                    <a:p>
                      <a:pPr algn="ctr"/>
                      <a:r>
                        <a:rPr lang="en-US" dirty="0" smtClean="0"/>
                        <a:t>L</a:t>
                      </a:r>
                      <a:endParaRPr lang="ru-RU" dirty="0"/>
                    </a:p>
                  </a:txBody>
                  <a:tcPr/>
                </a:tc>
                <a:tc>
                  <a:txBody>
                    <a:bodyPr/>
                    <a:lstStyle/>
                    <a:p>
                      <a:pPr algn="ctr"/>
                      <a:r>
                        <a:rPr lang="en-US" dirty="0" smtClean="0"/>
                        <a:t>S</a:t>
                      </a:r>
                      <a:endParaRPr lang="ru-RU" dirty="0"/>
                    </a:p>
                  </a:txBody>
                  <a:tcPr/>
                </a:tc>
                <a:tc>
                  <a:txBody>
                    <a:bodyPr/>
                    <a:lstStyle/>
                    <a:p>
                      <a:pPr algn="ctr"/>
                      <a:r>
                        <a:rPr lang="en-US" dirty="0" smtClean="0"/>
                        <a:t>K</a:t>
                      </a:r>
                      <a:endParaRPr lang="ru-RU" dirty="0"/>
                    </a:p>
                  </a:txBody>
                  <a:tcPr/>
                </a:tc>
                <a:tc>
                  <a:txBody>
                    <a:bodyPr/>
                    <a:lstStyle/>
                    <a:p>
                      <a:pPr algn="ctr"/>
                      <a:r>
                        <a:rPr lang="en-US" dirty="0" smtClean="0"/>
                        <a:t>U</a:t>
                      </a:r>
                      <a:endParaRPr lang="ru-RU" dirty="0"/>
                    </a:p>
                  </a:txBody>
                  <a:tcPr/>
                </a:tc>
                <a:tc>
                  <a:txBody>
                    <a:bodyPr/>
                    <a:lstStyle/>
                    <a:p>
                      <a:pPr algn="ctr"/>
                      <a:r>
                        <a:rPr lang="en-US" dirty="0" smtClean="0"/>
                        <a:t>U</a:t>
                      </a:r>
                      <a:endParaRPr lang="ru-RU" dirty="0"/>
                    </a:p>
                  </a:txBody>
                  <a:tcPr/>
                </a:tc>
                <a:tc>
                  <a:txBody>
                    <a:bodyPr/>
                    <a:lstStyle/>
                    <a:p>
                      <a:pPr algn="ctr"/>
                      <a:r>
                        <a:rPr lang="en-US" dirty="0" smtClean="0"/>
                        <a:t>M</a:t>
                      </a:r>
                      <a:endParaRPr lang="ru-RU" dirty="0"/>
                    </a:p>
                  </a:txBody>
                  <a:tcPr/>
                </a:tc>
              </a:tr>
              <a:tr h="483901">
                <a:tc>
                  <a:txBody>
                    <a:bodyPr/>
                    <a:lstStyle/>
                    <a:p>
                      <a:pPr algn="ctr"/>
                      <a:r>
                        <a:rPr lang="en-US" dirty="0" smtClean="0"/>
                        <a:t>T</a:t>
                      </a:r>
                      <a:endParaRPr lang="ru-RU" dirty="0"/>
                    </a:p>
                  </a:txBody>
                  <a:tcPr/>
                </a:tc>
                <a:tc>
                  <a:txBody>
                    <a:bodyPr/>
                    <a:lstStyle/>
                    <a:p>
                      <a:pPr algn="ctr"/>
                      <a:r>
                        <a:rPr lang="en-US" dirty="0" smtClean="0"/>
                        <a:t>R</a:t>
                      </a:r>
                      <a:endParaRPr lang="ru-RU" dirty="0"/>
                    </a:p>
                  </a:txBody>
                  <a:tcPr/>
                </a:tc>
                <a:tc>
                  <a:txBody>
                    <a:bodyPr/>
                    <a:lstStyle/>
                    <a:p>
                      <a:pPr algn="ctr"/>
                      <a:r>
                        <a:rPr lang="en-US" dirty="0" smtClean="0"/>
                        <a:t>E</a:t>
                      </a:r>
                      <a:endParaRPr lang="ru-RU" dirty="0"/>
                    </a:p>
                  </a:txBody>
                  <a:tcPr/>
                </a:tc>
                <a:tc>
                  <a:txBody>
                    <a:bodyPr/>
                    <a:lstStyle/>
                    <a:p>
                      <a:pPr algn="ctr"/>
                      <a:r>
                        <a:rPr lang="en-US" dirty="0" smtClean="0"/>
                        <a:t>E</a:t>
                      </a:r>
                      <a:endParaRPr lang="ru-RU" dirty="0"/>
                    </a:p>
                  </a:txBody>
                  <a:tcPr/>
                </a:tc>
                <a:tc>
                  <a:txBody>
                    <a:bodyPr/>
                    <a:lstStyle/>
                    <a:p>
                      <a:pPr algn="ctr"/>
                      <a:r>
                        <a:rPr lang="en-US" dirty="0" smtClean="0"/>
                        <a:t>D</a:t>
                      </a:r>
                      <a:endParaRPr lang="ru-RU" dirty="0"/>
                    </a:p>
                  </a:txBody>
                  <a:tcPr/>
                </a:tc>
                <a:tc>
                  <a:txBody>
                    <a:bodyPr/>
                    <a:lstStyle/>
                    <a:p>
                      <a:pPr algn="ctr"/>
                      <a:r>
                        <a:rPr lang="en-US" dirty="0" smtClean="0"/>
                        <a:t>R</a:t>
                      </a:r>
                      <a:endParaRPr lang="ru-RU" dirty="0"/>
                    </a:p>
                  </a:txBody>
                  <a:tcPr/>
                </a:tc>
                <a:tc>
                  <a:txBody>
                    <a:bodyPr/>
                    <a:lstStyle/>
                    <a:p>
                      <a:pPr algn="ctr"/>
                      <a:r>
                        <a:rPr lang="en-US" dirty="0" smtClean="0"/>
                        <a:t>E</a:t>
                      </a:r>
                      <a:endParaRPr lang="ru-RU" dirty="0"/>
                    </a:p>
                  </a:txBody>
                  <a:tcPr/>
                </a:tc>
                <a:tc>
                  <a:txBody>
                    <a:bodyPr/>
                    <a:lstStyle/>
                    <a:p>
                      <a:pPr algn="ctr"/>
                      <a:r>
                        <a:rPr lang="en-US" dirty="0" smtClean="0"/>
                        <a:t>Z</a:t>
                      </a:r>
                      <a:endParaRPr lang="ru-RU" dirty="0"/>
                    </a:p>
                  </a:txBody>
                  <a:tcPr/>
                </a:tc>
                <a:tc>
                  <a:txBody>
                    <a:bodyPr/>
                    <a:lstStyle/>
                    <a:p>
                      <a:pPr algn="ctr"/>
                      <a:r>
                        <a:rPr lang="en-US" dirty="0" smtClean="0"/>
                        <a:t>K</a:t>
                      </a:r>
                      <a:endParaRPr lang="ru-RU" dirty="0"/>
                    </a:p>
                  </a:txBody>
                  <a:tcPr/>
                </a:tc>
              </a:tr>
              <a:tr h="483901">
                <a:tc>
                  <a:txBody>
                    <a:bodyPr/>
                    <a:lstStyle/>
                    <a:p>
                      <a:pPr algn="ctr"/>
                      <a:r>
                        <a:rPr lang="en-US" dirty="0" smtClean="0"/>
                        <a:t>S</a:t>
                      </a:r>
                      <a:endParaRPr lang="ru-RU" dirty="0"/>
                    </a:p>
                  </a:txBody>
                  <a:tcPr/>
                </a:tc>
                <a:tc>
                  <a:txBody>
                    <a:bodyPr/>
                    <a:lstStyle/>
                    <a:p>
                      <a:pPr algn="ctr"/>
                      <a:r>
                        <a:rPr lang="en-US" dirty="0" smtClean="0"/>
                        <a:t>N</a:t>
                      </a:r>
                      <a:endParaRPr lang="ru-RU" dirty="0"/>
                    </a:p>
                  </a:txBody>
                  <a:tcPr/>
                </a:tc>
                <a:tc>
                  <a:txBody>
                    <a:bodyPr/>
                    <a:lstStyle/>
                    <a:p>
                      <a:pPr algn="ctr"/>
                      <a:r>
                        <a:rPr lang="en-US" dirty="0" smtClean="0"/>
                        <a:t>O</a:t>
                      </a:r>
                      <a:endParaRPr lang="ru-RU" dirty="0"/>
                    </a:p>
                  </a:txBody>
                  <a:tcPr/>
                </a:tc>
                <a:tc>
                  <a:txBody>
                    <a:bodyPr/>
                    <a:lstStyle/>
                    <a:p>
                      <a:pPr algn="ctr"/>
                      <a:r>
                        <a:rPr lang="en-US" dirty="0" smtClean="0"/>
                        <a:t>W</a:t>
                      </a:r>
                      <a:endParaRPr lang="ru-RU" dirty="0"/>
                    </a:p>
                  </a:txBody>
                  <a:tcPr/>
                </a:tc>
                <a:tc>
                  <a:txBody>
                    <a:bodyPr/>
                    <a:lstStyle/>
                    <a:p>
                      <a:pPr algn="ctr"/>
                      <a:r>
                        <a:rPr lang="en-US" dirty="0" smtClean="0"/>
                        <a:t>M</a:t>
                      </a:r>
                      <a:endParaRPr lang="ru-RU" dirty="0"/>
                    </a:p>
                  </a:txBody>
                  <a:tcPr/>
                </a:tc>
                <a:tc>
                  <a:txBody>
                    <a:bodyPr/>
                    <a:lstStyle/>
                    <a:p>
                      <a:pPr algn="ctr"/>
                      <a:r>
                        <a:rPr lang="en-US" dirty="0" smtClean="0"/>
                        <a:t>A</a:t>
                      </a:r>
                      <a:endParaRPr lang="ru-RU" dirty="0"/>
                    </a:p>
                  </a:txBody>
                  <a:tcPr/>
                </a:tc>
                <a:tc>
                  <a:txBody>
                    <a:bodyPr/>
                    <a:lstStyle/>
                    <a:p>
                      <a:pPr algn="ctr"/>
                      <a:r>
                        <a:rPr lang="en-US" dirty="0" smtClean="0"/>
                        <a:t>N</a:t>
                      </a:r>
                      <a:endParaRPr lang="ru-RU" dirty="0"/>
                    </a:p>
                  </a:txBody>
                  <a:tcPr/>
                </a:tc>
                <a:tc>
                  <a:txBody>
                    <a:bodyPr/>
                    <a:lstStyle/>
                    <a:p>
                      <a:pPr algn="ctr"/>
                      <a:r>
                        <a:rPr lang="en-US" dirty="0" smtClean="0"/>
                        <a:t>R</a:t>
                      </a:r>
                      <a:endParaRPr lang="ru-RU" dirty="0"/>
                    </a:p>
                  </a:txBody>
                  <a:tcPr/>
                </a:tc>
                <a:tc>
                  <a:txBody>
                    <a:bodyPr/>
                    <a:lstStyle/>
                    <a:p>
                      <a:pPr algn="ctr"/>
                      <a:r>
                        <a:rPr lang="en-US" dirty="0" smtClean="0"/>
                        <a:t>X</a:t>
                      </a:r>
                      <a:endParaRPr lang="ru-RU" dirty="0"/>
                    </a:p>
                  </a:txBody>
                  <a:tcPr/>
                </a:tc>
              </a:tr>
              <a:tr h="483901">
                <a:tc>
                  <a:txBody>
                    <a:bodyPr/>
                    <a:lstStyle/>
                    <a:p>
                      <a:pPr algn="ctr"/>
                      <a:r>
                        <a:rPr lang="en-US" dirty="0" smtClean="0"/>
                        <a:t>F</a:t>
                      </a:r>
                      <a:endParaRPr lang="ru-RU" dirty="0"/>
                    </a:p>
                  </a:txBody>
                  <a:tcPr/>
                </a:tc>
                <a:tc>
                  <a:txBody>
                    <a:bodyPr/>
                    <a:lstStyle/>
                    <a:p>
                      <a:pPr algn="ctr"/>
                      <a:r>
                        <a:rPr lang="en-US" dirty="0" smtClean="0"/>
                        <a:t>F</a:t>
                      </a:r>
                      <a:endParaRPr lang="ru-RU" dirty="0"/>
                    </a:p>
                  </a:txBody>
                  <a:tcPr/>
                </a:tc>
                <a:tc>
                  <a:txBody>
                    <a:bodyPr/>
                    <a:lstStyle/>
                    <a:p>
                      <a:pPr algn="ctr"/>
                      <a:r>
                        <a:rPr lang="en-US" dirty="0" smtClean="0"/>
                        <a:t>S</a:t>
                      </a:r>
                      <a:endParaRPr lang="ru-RU" dirty="0"/>
                    </a:p>
                  </a:txBody>
                  <a:tcPr/>
                </a:tc>
                <a:tc>
                  <a:txBody>
                    <a:bodyPr/>
                    <a:lstStyle/>
                    <a:p>
                      <a:pPr algn="ctr"/>
                      <a:r>
                        <a:rPr lang="en-US" dirty="0" smtClean="0"/>
                        <a:t>A</a:t>
                      </a:r>
                      <a:endParaRPr lang="ru-RU" dirty="0"/>
                    </a:p>
                  </a:txBody>
                  <a:tcPr/>
                </a:tc>
                <a:tc>
                  <a:txBody>
                    <a:bodyPr/>
                    <a:lstStyle/>
                    <a:p>
                      <a:pPr algn="ctr"/>
                      <a:r>
                        <a:rPr lang="en-US" dirty="0" smtClean="0"/>
                        <a:t>N</a:t>
                      </a:r>
                      <a:endParaRPr lang="ru-RU" dirty="0"/>
                    </a:p>
                  </a:txBody>
                  <a:tcPr/>
                </a:tc>
                <a:tc>
                  <a:txBody>
                    <a:bodyPr/>
                    <a:lstStyle/>
                    <a:p>
                      <a:pPr algn="ctr"/>
                      <a:r>
                        <a:rPr lang="en-US" dirty="0" smtClean="0"/>
                        <a:t>T</a:t>
                      </a:r>
                      <a:endParaRPr lang="ru-RU" dirty="0"/>
                    </a:p>
                  </a:txBody>
                  <a:tcPr/>
                </a:tc>
                <a:tc>
                  <a:txBody>
                    <a:bodyPr/>
                    <a:lstStyle/>
                    <a:p>
                      <a:pPr algn="ctr"/>
                      <a:r>
                        <a:rPr lang="en-US" dirty="0" smtClean="0"/>
                        <a:t>A</a:t>
                      </a:r>
                      <a:endParaRPr lang="ru-RU" dirty="0"/>
                    </a:p>
                  </a:txBody>
                  <a:tcPr/>
                </a:tc>
                <a:tc>
                  <a:txBody>
                    <a:bodyPr/>
                    <a:lstStyle/>
                    <a:p>
                      <a:pPr algn="ctr"/>
                      <a:r>
                        <a:rPr lang="en-US" dirty="0" smtClean="0"/>
                        <a:t>M</a:t>
                      </a:r>
                      <a:endParaRPr lang="ru-RU" dirty="0"/>
                    </a:p>
                  </a:txBody>
                  <a:tcPr/>
                </a:tc>
                <a:tc>
                  <a:txBody>
                    <a:bodyPr/>
                    <a:lstStyle/>
                    <a:p>
                      <a:pPr algn="ctr"/>
                      <a:r>
                        <a:rPr lang="en-US" dirty="0" smtClean="0"/>
                        <a:t>S</a:t>
                      </a:r>
                      <a:endParaRPr lang="ru-RU" dirty="0"/>
                    </a:p>
                  </a:txBody>
                  <a:tcPr/>
                </a:tc>
              </a:tr>
            </a:tbl>
          </a:graphicData>
        </a:graphic>
      </p:graphicFrame>
      <p:sp>
        <p:nvSpPr>
          <p:cNvPr id="3" name="Прямоугольник 2"/>
          <p:cNvSpPr/>
          <p:nvPr/>
        </p:nvSpPr>
        <p:spPr>
          <a:xfrm>
            <a:off x="1416809" y="692696"/>
            <a:ext cx="6414384" cy="769441"/>
          </a:xfrm>
          <a:prstGeom prst="rect">
            <a:avLst/>
          </a:prstGeom>
          <a:noFill/>
        </p:spPr>
        <p:txBody>
          <a:bodyPr wrap="none" lIns="91440" tIns="45720" rIns="91440" bIns="45720">
            <a:spAutoFit/>
          </a:bodyPr>
          <a:lstStyle/>
          <a:p>
            <a:pPr algn="ct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Find the Christmas words</a:t>
            </a:r>
            <a:endParaRPr lang="ru-RU"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1628800"/>
            <a:ext cx="5956654" cy="341632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 wish you </a:t>
            </a:r>
          </a:p>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Merry Christmas </a:t>
            </a:r>
          </a:p>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And a Happy </a:t>
            </a:r>
          </a:p>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New Year!</a:t>
            </a:r>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ppt_w</p:attrName>
                                        </p:attrNameLst>
                                      </p:cBhvr>
                                      <p:tavLst>
                                        <p:tav tm="0" fmla="#ppt_w*sin(2.5*pi*$)">
                                          <p:val>
                                            <p:fltVal val="0"/>
                                          </p:val>
                                        </p:tav>
                                        <p:tav tm="100000">
                                          <p:val>
                                            <p:fltVal val="1"/>
                                          </p:val>
                                        </p:tav>
                                      </p:tavLst>
                                    </p:anim>
                                    <p:anim calcmode="lin" valueType="num">
                                      <p:cBhvr>
                                        <p:cTn id="9"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864096"/>
          </a:xfrm>
          <a:ln>
            <a:solidFill>
              <a:schemeClr val="bg2">
                <a:lumMod val="60000"/>
                <a:lumOff val="40000"/>
              </a:schemeClr>
            </a:solidFill>
          </a:ln>
        </p:spPr>
        <p:txBody>
          <a:bodyPr/>
          <a:lstStyle/>
          <a:p>
            <a:pPr algn="ctr"/>
            <a:r>
              <a:rPr lang="ru-RU" dirty="0" smtClean="0"/>
              <a:t>Цель и задачи урока</a:t>
            </a:r>
            <a:endParaRPr lang="ru-RU" dirty="0"/>
          </a:p>
        </p:txBody>
      </p:sp>
      <p:sp>
        <p:nvSpPr>
          <p:cNvPr id="3" name="Содержимое 2"/>
          <p:cNvSpPr>
            <a:spLocks noGrp="1"/>
          </p:cNvSpPr>
          <p:nvPr>
            <p:ph idx="1"/>
          </p:nvPr>
        </p:nvSpPr>
        <p:spPr>
          <a:xfrm>
            <a:off x="539552" y="1412776"/>
            <a:ext cx="8229600" cy="4389120"/>
          </a:xfrm>
        </p:spPr>
        <p:txBody>
          <a:bodyPr>
            <a:noAutofit/>
          </a:bodyPr>
          <a:lstStyle/>
          <a:p>
            <a:pPr>
              <a:buNone/>
            </a:pPr>
            <a:r>
              <a:rPr lang="ru-RU" sz="1600" b="1" dirty="0" smtClean="0"/>
              <a:t>Цель</a:t>
            </a:r>
            <a:r>
              <a:rPr lang="ru-RU" sz="1600" dirty="0" smtClean="0"/>
              <a:t>: Коммуникативно-речевое развитие учащихся через обобщение знаний о традициях празднования Рождества в Великобритании и Америке.</a:t>
            </a:r>
          </a:p>
          <a:p>
            <a:pPr>
              <a:buNone/>
            </a:pPr>
            <a:r>
              <a:rPr lang="ru-RU" sz="1600" dirty="0" smtClean="0"/>
              <a:t> </a:t>
            </a:r>
          </a:p>
          <a:p>
            <a:pPr>
              <a:buNone/>
            </a:pPr>
            <a:r>
              <a:rPr lang="ru-RU" sz="1600" b="1" dirty="0" smtClean="0"/>
              <a:t>Задачи</a:t>
            </a:r>
            <a:r>
              <a:rPr lang="ru-RU" sz="1600" dirty="0" smtClean="0"/>
              <a:t>:  </a:t>
            </a:r>
          </a:p>
          <a:p>
            <a:pPr>
              <a:buNone/>
            </a:pPr>
            <a:r>
              <a:rPr lang="ru-RU" sz="1600" b="1" dirty="0" smtClean="0"/>
              <a:t>Образовательные:</a:t>
            </a:r>
            <a:r>
              <a:rPr lang="ru-RU" sz="1600" dirty="0" smtClean="0"/>
              <a:t> </a:t>
            </a:r>
          </a:p>
          <a:p>
            <a:pPr>
              <a:buFont typeface="Wingdings" pitchFamily="2" charset="2"/>
              <a:buChar char="v"/>
            </a:pPr>
            <a:r>
              <a:rPr lang="ru-RU" sz="1600" dirty="0" smtClean="0"/>
              <a:t>Расширение языковой и коммуникативной компетенции учащихся.</a:t>
            </a:r>
          </a:p>
          <a:p>
            <a:pPr>
              <a:buFont typeface="Wingdings" pitchFamily="2" charset="2"/>
              <a:buChar char="v"/>
            </a:pPr>
            <a:r>
              <a:rPr lang="ru-RU" sz="1600" dirty="0" smtClean="0"/>
              <a:t>Формирование речевых навыков, навыков </a:t>
            </a:r>
            <a:r>
              <a:rPr lang="ru-RU" sz="1600" dirty="0" err="1" smtClean="0"/>
              <a:t>аудирования</a:t>
            </a:r>
            <a:r>
              <a:rPr lang="ru-RU" sz="1600" dirty="0" smtClean="0"/>
              <a:t> и чтения.</a:t>
            </a:r>
          </a:p>
          <a:p>
            <a:pPr>
              <a:buFont typeface="Wingdings" pitchFamily="2" charset="2"/>
              <a:buChar char="v"/>
            </a:pPr>
            <a:r>
              <a:rPr lang="ru-RU" sz="1600" dirty="0" smtClean="0"/>
              <a:t>Совершенствование навыков выразительного чтения стихотворений.</a:t>
            </a:r>
          </a:p>
          <a:p>
            <a:pPr>
              <a:buFont typeface="Wingdings" pitchFamily="2" charset="2"/>
              <a:buChar char="v"/>
            </a:pPr>
            <a:r>
              <a:rPr lang="ru-RU" sz="1600" dirty="0" smtClean="0"/>
              <a:t>Осуществление </a:t>
            </a:r>
            <a:r>
              <a:rPr lang="ru-RU" sz="1600" dirty="0" err="1" smtClean="0"/>
              <a:t>межпредметных</a:t>
            </a:r>
            <a:r>
              <a:rPr lang="ru-RU" sz="1600" dirty="0" smtClean="0"/>
              <a:t> связей с историей, литературой, мировой художественной культурой, музыкой.</a:t>
            </a:r>
          </a:p>
          <a:p>
            <a:pPr>
              <a:buNone/>
            </a:pPr>
            <a:r>
              <a:rPr lang="ru-RU" sz="1600" b="1" dirty="0" smtClean="0"/>
              <a:t>Развивающие</a:t>
            </a:r>
            <a:r>
              <a:rPr lang="ru-RU" sz="1600" dirty="0" smtClean="0"/>
              <a:t>:</a:t>
            </a:r>
          </a:p>
          <a:p>
            <a:pPr>
              <a:buFont typeface="Wingdings" pitchFamily="2" charset="2"/>
              <a:buChar char="v"/>
            </a:pPr>
            <a:r>
              <a:rPr lang="ru-RU" sz="1600" dirty="0" smtClean="0"/>
              <a:t>Формирование </a:t>
            </a:r>
            <a:r>
              <a:rPr lang="ru-RU" sz="1600" dirty="0" err="1" smtClean="0"/>
              <a:t>социокультурной</a:t>
            </a:r>
            <a:r>
              <a:rPr lang="ru-RU" sz="1600" dirty="0" smtClean="0"/>
              <a:t> компетенции учащихся.</a:t>
            </a:r>
          </a:p>
          <a:p>
            <a:pPr>
              <a:buFont typeface="Wingdings" pitchFamily="2" charset="2"/>
              <a:buChar char="v"/>
            </a:pPr>
            <a:r>
              <a:rPr lang="ru-RU" sz="1600" dirty="0" smtClean="0"/>
              <a:t>Поддержание интереса к изучению культурных традиций Великобритании.</a:t>
            </a:r>
          </a:p>
          <a:p>
            <a:pPr>
              <a:buFont typeface="Wingdings" pitchFamily="2" charset="2"/>
              <a:buChar char="v"/>
            </a:pPr>
            <a:r>
              <a:rPr lang="ru-RU" sz="1600" dirty="0" smtClean="0"/>
              <a:t>Развитие навыков творческой деятельности учащихся.</a:t>
            </a:r>
          </a:p>
          <a:p>
            <a:pPr>
              <a:buNone/>
            </a:pPr>
            <a:r>
              <a:rPr lang="ru-RU" sz="1600" dirty="0" smtClean="0"/>
              <a:t> </a:t>
            </a:r>
            <a:r>
              <a:rPr lang="ru-RU" sz="1600" b="1" dirty="0" smtClean="0"/>
              <a:t> Воспитательные:</a:t>
            </a:r>
            <a:endParaRPr lang="ru-RU" sz="1600" dirty="0" smtClean="0"/>
          </a:p>
          <a:p>
            <a:pPr>
              <a:buFont typeface="Wingdings" pitchFamily="2" charset="2"/>
              <a:buChar char="v"/>
            </a:pPr>
            <a:r>
              <a:rPr lang="ru-RU" sz="1600" dirty="0" smtClean="0"/>
              <a:t>Воспитание  толерантности, уважительного отношения к культуре и традициям других стран.</a:t>
            </a:r>
          </a:p>
          <a:p>
            <a:pPr>
              <a:buNone/>
            </a:pPr>
            <a:endParaRPr lang="ru-RU" sz="1600" b="1" dirty="0" smtClean="0"/>
          </a:p>
          <a:p>
            <a:pPr>
              <a:buNone/>
            </a:pPr>
            <a:endParaRPr lang="ru-RU" sz="1600" dirty="0" smtClean="0"/>
          </a:p>
          <a:p>
            <a:endParaRPr lang="ru-RU" sz="1600" dirty="0"/>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3">
                                            <p:txEl>
                                              <p:pRg st="0" end="0"/>
                                            </p:txEl>
                                          </p:spTgt>
                                        </p:tgtEl>
                                      </p:cBhvr>
                                    </p:animEffect>
                                  </p:childTnLst>
                                </p:cTn>
                              </p:par>
                              <p:par>
                                <p:cTn id="18" presetID="50" presetClass="entr" presetSubtype="0" decel="10000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Scale>
                                      <p:cBhvr>
                                        <p:cTn id="27"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2" end="2"/>
                                            </p:txEl>
                                          </p:spTgt>
                                        </p:tgtEl>
                                        <p:attrNameLst>
                                          <p:attrName>ppt_x</p:attrName>
                                          <p:attrName>ppt_y</p:attrName>
                                        </p:attrNameLst>
                                      </p:cBhvr>
                                    </p:animMotion>
                                    <p:animEffect transition="in" filter="fade">
                                      <p:cBhvr>
                                        <p:cTn id="29" dur="1000"/>
                                        <p:tgtEl>
                                          <p:spTgt spid="3">
                                            <p:txEl>
                                              <p:pRg st="2" end="2"/>
                                            </p:txEl>
                                          </p:spTgt>
                                        </p:tgtEl>
                                      </p:cBhvr>
                                    </p:animEffect>
                                  </p:childTnLst>
                                </p:cTn>
                              </p:par>
                              <p:par>
                                <p:cTn id="30" presetID="52" presetClass="entr" presetSubtype="0" fill="hold"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Scale>
                                      <p:cBhvr>
                                        <p:cTn id="32"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
                                            <p:txEl>
                                              <p:pRg st="3" end="3"/>
                                            </p:txEl>
                                          </p:spTgt>
                                        </p:tgtEl>
                                        <p:attrNameLst>
                                          <p:attrName>ppt_x</p:attrName>
                                          <p:attrName>ppt_y</p:attrName>
                                        </p:attrNameLst>
                                      </p:cBhvr>
                                    </p:animMotion>
                                    <p:animEffect transition="in" filter="fade">
                                      <p:cBhvr>
                                        <p:cTn id="34" dur="1000"/>
                                        <p:tgtEl>
                                          <p:spTgt spid="3">
                                            <p:txEl>
                                              <p:pRg st="3" end="3"/>
                                            </p:txEl>
                                          </p:spTgt>
                                        </p:tgtEl>
                                      </p:cBhvr>
                                    </p:animEffect>
                                  </p:childTnLst>
                                </p:cTn>
                              </p:par>
                              <p:par>
                                <p:cTn id="35" presetID="52"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Scale>
                                      <p:cBhvr>
                                        <p:cTn id="37"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
                                            <p:txEl>
                                              <p:pRg st="4" end="4"/>
                                            </p:txEl>
                                          </p:spTgt>
                                        </p:tgtEl>
                                        <p:attrNameLst>
                                          <p:attrName>ppt_x</p:attrName>
                                          <p:attrName>ppt_y</p:attrName>
                                        </p:attrNameLst>
                                      </p:cBhvr>
                                    </p:animMotion>
                                    <p:animEffect transition="in" filter="fade">
                                      <p:cBhvr>
                                        <p:cTn id="39" dur="1000"/>
                                        <p:tgtEl>
                                          <p:spTgt spid="3">
                                            <p:txEl>
                                              <p:pRg st="4" end="4"/>
                                            </p:txEl>
                                          </p:spTgt>
                                        </p:tgtEl>
                                      </p:cBhvr>
                                    </p:animEffect>
                                  </p:childTnLst>
                                </p:cTn>
                              </p:par>
                              <p:par>
                                <p:cTn id="40" presetID="52" presetClass="entr" presetSubtype="0" fill="hold" nodeType="with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Scale>
                                      <p:cBhvr>
                                        <p:cTn id="42"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5" end="5"/>
                                            </p:txEl>
                                          </p:spTgt>
                                        </p:tgtEl>
                                        <p:attrNameLst>
                                          <p:attrName>ppt_x</p:attrName>
                                          <p:attrName>ppt_y</p:attrName>
                                        </p:attrNameLst>
                                      </p:cBhvr>
                                    </p:animMotion>
                                    <p:animEffect transition="in" filter="fade">
                                      <p:cBhvr>
                                        <p:cTn id="44" dur="1000"/>
                                        <p:tgtEl>
                                          <p:spTgt spid="3">
                                            <p:txEl>
                                              <p:pRg st="5" end="5"/>
                                            </p:txEl>
                                          </p:spTgt>
                                        </p:tgtEl>
                                      </p:cBhvr>
                                    </p:animEffect>
                                  </p:childTnLst>
                                </p:cTn>
                              </p:par>
                              <p:par>
                                <p:cTn id="45" presetID="52" presetClass="entr" presetSubtype="0"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Scale>
                                      <p:cBhvr>
                                        <p:cTn id="47"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
                                            <p:txEl>
                                              <p:pRg st="6" end="6"/>
                                            </p:txEl>
                                          </p:spTgt>
                                        </p:tgtEl>
                                        <p:attrNameLst>
                                          <p:attrName>ppt_x</p:attrName>
                                          <p:attrName>ppt_y</p:attrName>
                                        </p:attrNameLst>
                                      </p:cBhvr>
                                    </p:animMotion>
                                    <p:animEffect transition="in" filter="fade">
                                      <p:cBhvr>
                                        <p:cTn id="49" dur="1000"/>
                                        <p:tgtEl>
                                          <p:spTgt spid="3">
                                            <p:txEl>
                                              <p:pRg st="6" end="6"/>
                                            </p:txEl>
                                          </p:spTgt>
                                        </p:tgtEl>
                                      </p:cBhvr>
                                    </p:animEffect>
                                  </p:childTnLst>
                                </p:cTn>
                              </p:par>
                              <p:par>
                                <p:cTn id="50" presetID="52" presetClass="entr" presetSubtype="0" fill="hold" nodeType="with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Scale>
                                      <p:cBhvr>
                                        <p:cTn id="52" dur="1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
                                            <p:txEl>
                                              <p:pRg st="7" end="7"/>
                                            </p:txEl>
                                          </p:spTgt>
                                        </p:tgtEl>
                                        <p:attrNameLst>
                                          <p:attrName>ppt_x</p:attrName>
                                          <p:attrName>ppt_y</p:attrName>
                                        </p:attrNameLst>
                                      </p:cBhvr>
                                    </p:animMotion>
                                    <p:animEffect transition="in" filter="fade">
                                      <p:cBhvr>
                                        <p:cTn id="54" dur="1000"/>
                                        <p:tgtEl>
                                          <p:spTgt spid="3">
                                            <p:txEl>
                                              <p:pRg st="7" end="7"/>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2"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Scale>
                                      <p:cBhvr>
                                        <p:cTn id="59" dur="1000" decel="50000" fill="hold">
                                          <p:stCondLst>
                                            <p:cond delay="0"/>
                                          </p:stCondLst>
                                        </p:cTn>
                                        <p:tgtEl>
                                          <p:spTgt spid="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
                                            <p:txEl>
                                              <p:pRg st="8" end="8"/>
                                            </p:txEl>
                                          </p:spTgt>
                                        </p:tgtEl>
                                        <p:attrNameLst>
                                          <p:attrName>ppt_x</p:attrName>
                                          <p:attrName>ppt_y</p:attrName>
                                        </p:attrNameLst>
                                      </p:cBhvr>
                                    </p:animMotion>
                                    <p:animEffect transition="in" filter="fade">
                                      <p:cBhvr>
                                        <p:cTn id="61" dur="1000"/>
                                        <p:tgtEl>
                                          <p:spTgt spid="3">
                                            <p:txEl>
                                              <p:pRg st="8" end="8"/>
                                            </p:txEl>
                                          </p:spTgt>
                                        </p:tgtEl>
                                      </p:cBhvr>
                                    </p:animEffect>
                                  </p:childTnLst>
                                </p:cTn>
                              </p:par>
                              <p:par>
                                <p:cTn id="62" presetID="52" presetClass="entr" presetSubtype="0" fill="hold" nodeType="withEffect">
                                  <p:stCondLst>
                                    <p:cond delay="0"/>
                                  </p:stCondLst>
                                  <p:childTnLst>
                                    <p:set>
                                      <p:cBhvr>
                                        <p:cTn id="63" dur="1" fill="hold">
                                          <p:stCondLst>
                                            <p:cond delay="0"/>
                                          </p:stCondLst>
                                        </p:cTn>
                                        <p:tgtEl>
                                          <p:spTgt spid="3">
                                            <p:txEl>
                                              <p:pRg st="9" end="9"/>
                                            </p:txEl>
                                          </p:spTgt>
                                        </p:tgtEl>
                                        <p:attrNameLst>
                                          <p:attrName>style.visibility</p:attrName>
                                        </p:attrNameLst>
                                      </p:cBhvr>
                                      <p:to>
                                        <p:strVal val="visible"/>
                                      </p:to>
                                    </p:set>
                                    <p:animScale>
                                      <p:cBhvr>
                                        <p:cTn id="64" dur="1000" decel="50000" fill="hold">
                                          <p:stCondLst>
                                            <p:cond delay="0"/>
                                          </p:stCondLst>
                                        </p:cTn>
                                        <p:tgtEl>
                                          <p:spTgt spid="3">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3">
                                            <p:txEl>
                                              <p:pRg st="9" end="9"/>
                                            </p:txEl>
                                          </p:spTgt>
                                        </p:tgtEl>
                                        <p:attrNameLst>
                                          <p:attrName>ppt_x</p:attrName>
                                          <p:attrName>ppt_y</p:attrName>
                                        </p:attrNameLst>
                                      </p:cBhvr>
                                    </p:animMotion>
                                    <p:animEffect transition="in" filter="fade">
                                      <p:cBhvr>
                                        <p:cTn id="66" dur="1000"/>
                                        <p:tgtEl>
                                          <p:spTgt spid="3">
                                            <p:txEl>
                                              <p:pRg st="9" end="9"/>
                                            </p:txEl>
                                          </p:spTgt>
                                        </p:tgtEl>
                                      </p:cBhvr>
                                    </p:animEffect>
                                  </p:childTnLst>
                                </p:cTn>
                              </p:par>
                              <p:par>
                                <p:cTn id="67" presetID="52" presetClass="entr" presetSubtype="0" fill="hold" nodeType="withEffect">
                                  <p:stCondLst>
                                    <p:cond delay="0"/>
                                  </p:stCondLst>
                                  <p:childTnLst>
                                    <p:set>
                                      <p:cBhvr>
                                        <p:cTn id="68" dur="1" fill="hold">
                                          <p:stCondLst>
                                            <p:cond delay="0"/>
                                          </p:stCondLst>
                                        </p:cTn>
                                        <p:tgtEl>
                                          <p:spTgt spid="3">
                                            <p:txEl>
                                              <p:pRg st="10" end="10"/>
                                            </p:txEl>
                                          </p:spTgt>
                                        </p:tgtEl>
                                        <p:attrNameLst>
                                          <p:attrName>style.visibility</p:attrName>
                                        </p:attrNameLst>
                                      </p:cBhvr>
                                      <p:to>
                                        <p:strVal val="visible"/>
                                      </p:to>
                                    </p:set>
                                    <p:animScale>
                                      <p:cBhvr>
                                        <p:cTn id="69" dur="1000" decel="50000" fill="hold">
                                          <p:stCondLst>
                                            <p:cond delay="0"/>
                                          </p:stCondLst>
                                        </p:cTn>
                                        <p:tgtEl>
                                          <p:spTgt spid="3">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3">
                                            <p:txEl>
                                              <p:pRg st="10" end="10"/>
                                            </p:txEl>
                                          </p:spTgt>
                                        </p:tgtEl>
                                        <p:attrNameLst>
                                          <p:attrName>ppt_x</p:attrName>
                                          <p:attrName>ppt_y</p:attrName>
                                        </p:attrNameLst>
                                      </p:cBhvr>
                                    </p:animMotion>
                                    <p:animEffect transition="in" filter="fade">
                                      <p:cBhvr>
                                        <p:cTn id="71" dur="1000"/>
                                        <p:tgtEl>
                                          <p:spTgt spid="3">
                                            <p:txEl>
                                              <p:pRg st="10" end="10"/>
                                            </p:txEl>
                                          </p:spTgt>
                                        </p:tgtEl>
                                      </p:cBhvr>
                                    </p:animEffect>
                                  </p:childTnLst>
                                </p:cTn>
                              </p:par>
                              <p:par>
                                <p:cTn id="72" presetID="52" presetClass="entr" presetSubtype="0" fill="hold" nodeType="with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Scale>
                                      <p:cBhvr>
                                        <p:cTn id="74" dur="1000" decel="50000" fill="hold">
                                          <p:stCondLst>
                                            <p:cond delay="0"/>
                                          </p:stCondLst>
                                        </p:cTn>
                                        <p:tgtEl>
                                          <p:spTgt spid="3">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3">
                                            <p:txEl>
                                              <p:pRg st="11" end="11"/>
                                            </p:txEl>
                                          </p:spTgt>
                                        </p:tgtEl>
                                        <p:attrNameLst>
                                          <p:attrName>ppt_x</p:attrName>
                                          <p:attrName>ppt_y</p:attrName>
                                        </p:attrNameLst>
                                      </p:cBhvr>
                                    </p:animMotion>
                                    <p:animEffect transition="in" filter="fade">
                                      <p:cBhvr>
                                        <p:cTn id="76" dur="1000"/>
                                        <p:tgtEl>
                                          <p:spTgt spid="3">
                                            <p:txEl>
                                              <p:pRg st="11" end="11"/>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52" presetClass="entr" presetSubtype="0" fill="hold" nodeType="clickEffect">
                                  <p:stCondLst>
                                    <p:cond delay="0"/>
                                  </p:stCondLst>
                                  <p:childTnLst>
                                    <p:set>
                                      <p:cBhvr>
                                        <p:cTn id="80" dur="1" fill="hold">
                                          <p:stCondLst>
                                            <p:cond delay="0"/>
                                          </p:stCondLst>
                                        </p:cTn>
                                        <p:tgtEl>
                                          <p:spTgt spid="3">
                                            <p:txEl>
                                              <p:pRg st="12" end="12"/>
                                            </p:txEl>
                                          </p:spTgt>
                                        </p:tgtEl>
                                        <p:attrNameLst>
                                          <p:attrName>style.visibility</p:attrName>
                                        </p:attrNameLst>
                                      </p:cBhvr>
                                      <p:to>
                                        <p:strVal val="visible"/>
                                      </p:to>
                                    </p:set>
                                    <p:animScale>
                                      <p:cBhvr>
                                        <p:cTn id="81" dur="1000" decel="50000" fill="hold">
                                          <p:stCondLst>
                                            <p:cond delay="0"/>
                                          </p:stCondLst>
                                        </p:cTn>
                                        <p:tgtEl>
                                          <p:spTgt spid="3">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3">
                                            <p:txEl>
                                              <p:pRg st="12" end="12"/>
                                            </p:txEl>
                                          </p:spTgt>
                                        </p:tgtEl>
                                        <p:attrNameLst>
                                          <p:attrName>ppt_x</p:attrName>
                                          <p:attrName>ppt_y</p:attrName>
                                        </p:attrNameLst>
                                      </p:cBhvr>
                                    </p:animMotion>
                                    <p:animEffect transition="in" filter="fade">
                                      <p:cBhvr>
                                        <p:cTn id="83" dur="1000"/>
                                        <p:tgtEl>
                                          <p:spTgt spid="3">
                                            <p:txEl>
                                              <p:pRg st="12" end="12"/>
                                            </p:txEl>
                                          </p:spTgt>
                                        </p:tgtEl>
                                      </p:cBhvr>
                                    </p:animEffect>
                                  </p:childTnLst>
                                </p:cTn>
                              </p:par>
                              <p:par>
                                <p:cTn id="84" presetID="52" presetClass="entr" presetSubtype="0" fill="hold" nodeType="withEffect">
                                  <p:stCondLst>
                                    <p:cond delay="0"/>
                                  </p:stCondLst>
                                  <p:childTnLst>
                                    <p:set>
                                      <p:cBhvr>
                                        <p:cTn id="85" dur="1" fill="hold">
                                          <p:stCondLst>
                                            <p:cond delay="0"/>
                                          </p:stCondLst>
                                        </p:cTn>
                                        <p:tgtEl>
                                          <p:spTgt spid="3">
                                            <p:txEl>
                                              <p:pRg st="13" end="13"/>
                                            </p:txEl>
                                          </p:spTgt>
                                        </p:tgtEl>
                                        <p:attrNameLst>
                                          <p:attrName>style.visibility</p:attrName>
                                        </p:attrNameLst>
                                      </p:cBhvr>
                                      <p:to>
                                        <p:strVal val="visible"/>
                                      </p:to>
                                    </p:set>
                                    <p:animScale>
                                      <p:cBhvr>
                                        <p:cTn id="86" dur="1000" decel="50000" fill="hold">
                                          <p:stCondLst>
                                            <p:cond delay="0"/>
                                          </p:stCondLst>
                                        </p:cTn>
                                        <p:tgtEl>
                                          <p:spTgt spid="3">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3">
                                            <p:txEl>
                                              <p:pRg st="13" end="13"/>
                                            </p:txEl>
                                          </p:spTgt>
                                        </p:tgtEl>
                                        <p:attrNameLst>
                                          <p:attrName>ppt_x</p:attrName>
                                          <p:attrName>ppt_y</p:attrName>
                                        </p:attrNameLst>
                                      </p:cBhvr>
                                    </p:animMotion>
                                    <p:animEffect transition="in" filter="fade">
                                      <p:cBhvr>
                                        <p:cTn id="88"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23528" y="1988840"/>
            <a:ext cx="867645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42950" marR="0" lvl="0" indent="-742950" algn="l" defTabSz="914400" rtl="0" eaLnBrk="1" fontAlgn="base" latinLnBrk="0" hangingPunct="1">
              <a:lnSpc>
                <a:spcPct val="100000"/>
              </a:lnSpc>
              <a:spcBef>
                <a:spcPct val="0"/>
              </a:spcBef>
              <a:spcAft>
                <a:spcPct val="0"/>
              </a:spcAft>
              <a:buClrTx/>
              <a:buSzTx/>
              <a:buFontTx/>
              <a:buAutoNum type="alphaLcParenR"/>
              <a:tabLst/>
            </a:pPr>
            <a:r>
              <a:rPr kumimoji="0" lang="en-US"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Santa's sleigh slides on slick snow.</a:t>
            </a:r>
            <a:endParaRPr kumimoji="0" lang="ru-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742950" marR="0" lvl="0" indent="-742950" algn="l" defTabSz="914400" rtl="0" eaLnBrk="1" fontAlgn="base" latinLnBrk="0" hangingPunct="1">
              <a:lnSpc>
                <a:spcPct val="100000"/>
              </a:lnSpc>
              <a:spcBef>
                <a:spcPct val="0"/>
              </a:spcBef>
              <a:spcAft>
                <a:spcPct val="0"/>
              </a:spcAft>
              <a:buClrTx/>
              <a:buSzTx/>
              <a:tabLst/>
            </a:pP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 Tiny Timmy trims the tall tree with tinsel.</a:t>
            </a:r>
            <a:endParaRPr kumimoji="0" lang="ru-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 Bobby brings bright bells.</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379918" y="620688"/>
            <a:ext cx="8488157" cy="5909310"/>
          </a:xfrm>
          <a:prstGeom prst="rect">
            <a:avLst/>
          </a:prstGeom>
          <a:noFill/>
        </p:spPr>
        <p:txBody>
          <a:bodyPr wrap="none" lIns="91440" tIns="45720" rIns="91440" bIns="45720">
            <a:spAutoFit/>
          </a:bodyPr>
          <a:lstStyle/>
          <a:p>
            <a:pPr algn="ctr"/>
            <a:r>
              <a:rPr lang="en-US" sz="5400" dirty="0" smtClean="0"/>
              <a:t>Christmas tongue – twisters</a:t>
            </a:r>
            <a:endParaRPr lang="ru-RU" sz="5400" dirty="0" smtClean="0"/>
          </a:p>
          <a:p>
            <a:pPr algn="ctr"/>
            <a:endParaRPr lang="ru-RU" sz="5400" dirty="0" smtClean="0"/>
          </a:p>
          <a:p>
            <a:pPr algn="ctr"/>
            <a:endParaRPr lang="ru-RU" sz="5400" dirty="0" smtClean="0"/>
          </a:p>
          <a:p>
            <a:pPr algn="ctr"/>
            <a:endParaRPr lang="ru-RU" sz="5400" dirty="0" smtClean="0"/>
          </a:p>
          <a:p>
            <a:pPr algn="ctr"/>
            <a:endParaRPr lang="ru-RU"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2049">
                                            <p:txEl>
                                              <p:pRg st="0" end="0"/>
                                            </p:txEl>
                                          </p:spTgt>
                                        </p:tgtEl>
                                        <p:attrNameLst>
                                          <p:attrName>style.visibility</p:attrName>
                                        </p:attrNameLst>
                                      </p:cBhvr>
                                      <p:to>
                                        <p:strVal val="visible"/>
                                      </p:to>
                                    </p:set>
                                    <p:anim calcmode="lin" valueType="num">
                                      <p:cBhvr>
                                        <p:cTn id="15" dur="500" decel="50000" fill="hold">
                                          <p:stCondLst>
                                            <p:cond delay="0"/>
                                          </p:stCondLst>
                                        </p:cTn>
                                        <p:tgtEl>
                                          <p:spTgt spid="2049">
                                            <p:txEl>
                                              <p:pRg st="0" end="0"/>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2049">
                                            <p:txEl>
                                              <p:pRg st="0" end="0"/>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2049">
                                            <p:txEl>
                                              <p:pRg st="0" end="0"/>
                                            </p:txEl>
                                          </p:spTgt>
                                        </p:tgtEl>
                                        <p:attrNameLst>
                                          <p:attrName>ppt_w</p:attrName>
                                        </p:attrNameLst>
                                      </p:cBhvr>
                                      <p:tavLst>
                                        <p:tav tm="0">
                                          <p:val>
                                            <p:strVal val="#ppt_w*.05"/>
                                          </p:val>
                                        </p:tav>
                                        <p:tav tm="100000">
                                          <p:val>
                                            <p:strVal val="#ppt_w"/>
                                          </p:val>
                                        </p:tav>
                                      </p:tavLst>
                                    </p:anim>
                                    <p:anim calcmode="lin" valueType="num">
                                      <p:cBhvr>
                                        <p:cTn id="18" dur="1000" fill="hold"/>
                                        <p:tgtEl>
                                          <p:spTgt spid="2049">
                                            <p:txEl>
                                              <p:pRg st="0" end="0"/>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2049">
                                            <p:txEl>
                                              <p:pRg st="0" end="0"/>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2049">
                                            <p:txEl>
                                              <p:pRg st="0" end="0"/>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2049">
                                            <p:txEl>
                                              <p:pRg st="0" end="0"/>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2049">
                                            <p:txEl>
                                              <p:pRg st="0" end="0"/>
                                            </p:txEl>
                                          </p:spTgt>
                                        </p:tgtEl>
                                      </p:cBhvr>
                                    </p:animEffect>
                                  </p:childTnLst>
                                </p:cTn>
                              </p:par>
                              <p:par>
                                <p:cTn id="23" presetID="25" presetClass="entr" presetSubtype="0" fill="hold" nodeType="withEffect">
                                  <p:stCondLst>
                                    <p:cond delay="0"/>
                                  </p:stCondLst>
                                  <p:childTnLst>
                                    <p:set>
                                      <p:cBhvr>
                                        <p:cTn id="24" dur="1" fill="hold">
                                          <p:stCondLst>
                                            <p:cond delay="0"/>
                                          </p:stCondLst>
                                        </p:cTn>
                                        <p:tgtEl>
                                          <p:spTgt spid="2049">
                                            <p:txEl>
                                              <p:pRg st="2" end="2"/>
                                            </p:txEl>
                                          </p:spTgt>
                                        </p:tgtEl>
                                        <p:attrNameLst>
                                          <p:attrName>style.visibility</p:attrName>
                                        </p:attrNameLst>
                                      </p:cBhvr>
                                      <p:to>
                                        <p:strVal val="visible"/>
                                      </p:to>
                                    </p:set>
                                    <p:anim calcmode="lin" valueType="num">
                                      <p:cBhvr>
                                        <p:cTn id="25" dur="500" decel="50000" fill="hold">
                                          <p:stCondLst>
                                            <p:cond delay="0"/>
                                          </p:stCondLst>
                                        </p:cTn>
                                        <p:tgtEl>
                                          <p:spTgt spid="2049">
                                            <p:txEl>
                                              <p:pRg st="2" end="2"/>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2049">
                                            <p:txEl>
                                              <p:pRg st="2" end="2"/>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2049">
                                            <p:txEl>
                                              <p:pRg st="2" end="2"/>
                                            </p:txEl>
                                          </p:spTgt>
                                        </p:tgtEl>
                                        <p:attrNameLst>
                                          <p:attrName>ppt_w</p:attrName>
                                        </p:attrNameLst>
                                      </p:cBhvr>
                                      <p:tavLst>
                                        <p:tav tm="0">
                                          <p:val>
                                            <p:strVal val="#ppt_w*.05"/>
                                          </p:val>
                                        </p:tav>
                                        <p:tav tm="100000">
                                          <p:val>
                                            <p:strVal val="#ppt_w"/>
                                          </p:val>
                                        </p:tav>
                                      </p:tavLst>
                                    </p:anim>
                                    <p:anim calcmode="lin" valueType="num">
                                      <p:cBhvr>
                                        <p:cTn id="28" dur="1000" fill="hold"/>
                                        <p:tgtEl>
                                          <p:spTgt spid="2049">
                                            <p:txEl>
                                              <p:pRg st="2" end="2"/>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2049">
                                            <p:txEl>
                                              <p:pRg st="2" end="2"/>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2049">
                                            <p:txEl>
                                              <p:pRg st="2" end="2"/>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2049">
                                            <p:txEl>
                                              <p:pRg st="2" end="2"/>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2049">
                                            <p:txEl>
                                              <p:pRg st="2" end="2"/>
                                            </p:txEl>
                                          </p:spTgt>
                                        </p:tgtEl>
                                      </p:cBhvr>
                                    </p:animEffect>
                                  </p:childTnLst>
                                </p:cTn>
                              </p:par>
                              <p:par>
                                <p:cTn id="33" presetID="25" presetClass="entr" presetSubtype="0" fill="hold" nodeType="withEffect">
                                  <p:stCondLst>
                                    <p:cond delay="0"/>
                                  </p:stCondLst>
                                  <p:childTnLst>
                                    <p:set>
                                      <p:cBhvr>
                                        <p:cTn id="34" dur="1" fill="hold">
                                          <p:stCondLst>
                                            <p:cond delay="0"/>
                                          </p:stCondLst>
                                        </p:cTn>
                                        <p:tgtEl>
                                          <p:spTgt spid="2049">
                                            <p:txEl>
                                              <p:pRg st="4" end="4"/>
                                            </p:txEl>
                                          </p:spTgt>
                                        </p:tgtEl>
                                        <p:attrNameLst>
                                          <p:attrName>style.visibility</p:attrName>
                                        </p:attrNameLst>
                                      </p:cBhvr>
                                      <p:to>
                                        <p:strVal val="visible"/>
                                      </p:to>
                                    </p:set>
                                    <p:anim calcmode="lin" valueType="num">
                                      <p:cBhvr>
                                        <p:cTn id="35" dur="500" decel="50000" fill="hold">
                                          <p:stCondLst>
                                            <p:cond delay="0"/>
                                          </p:stCondLst>
                                        </p:cTn>
                                        <p:tgtEl>
                                          <p:spTgt spid="2049">
                                            <p:txEl>
                                              <p:pRg st="4" end="4"/>
                                            </p:txEl>
                                          </p:spTgt>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2049">
                                            <p:txEl>
                                              <p:pRg st="4" end="4"/>
                                            </p:txEl>
                                          </p:spTgt>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2049">
                                            <p:txEl>
                                              <p:pRg st="4" end="4"/>
                                            </p:txEl>
                                          </p:spTgt>
                                        </p:tgtEl>
                                        <p:attrNameLst>
                                          <p:attrName>ppt_w</p:attrName>
                                        </p:attrNameLst>
                                      </p:cBhvr>
                                      <p:tavLst>
                                        <p:tav tm="0">
                                          <p:val>
                                            <p:strVal val="#ppt_w*.05"/>
                                          </p:val>
                                        </p:tav>
                                        <p:tav tm="100000">
                                          <p:val>
                                            <p:strVal val="#ppt_w"/>
                                          </p:val>
                                        </p:tav>
                                      </p:tavLst>
                                    </p:anim>
                                    <p:anim calcmode="lin" valueType="num">
                                      <p:cBhvr>
                                        <p:cTn id="38" dur="1000" fill="hold"/>
                                        <p:tgtEl>
                                          <p:spTgt spid="2049">
                                            <p:txEl>
                                              <p:pRg st="4" end="4"/>
                                            </p:txEl>
                                          </p:spTgt>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2049">
                                            <p:txEl>
                                              <p:pRg st="4" end="4"/>
                                            </p:txEl>
                                          </p:spTgt>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2049">
                                            <p:txEl>
                                              <p:pRg st="4" end="4"/>
                                            </p:txEl>
                                          </p:spTgt>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2049">
                                            <p:txEl>
                                              <p:pRg st="4" end="4"/>
                                            </p:txEl>
                                          </p:spTgt>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20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600" dirty="0" smtClean="0"/>
              <a:t>This holy day is held in </a:t>
            </a:r>
            <a:r>
              <a:rPr lang="en-US" sz="3600" dirty="0" err="1" smtClean="0"/>
              <a:t>honour</a:t>
            </a:r>
            <a:r>
              <a:rPr lang="en-US" sz="3600" dirty="0" smtClean="0"/>
              <a:t> of                                          the birth of Christ.</a:t>
            </a:r>
            <a:endParaRPr lang="ru-RU" sz="3600" dirty="0"/>
          </a:p>
        </p:txBody>
      </p:sp>
      <p:sp>
        <p:nvSpPr>
          <p:cNvPr id="3" name="Содержимое 2"/>
          <p:cNvSpPr>
            <a:spLocks noGrp="1"/>
          </p:cNvSpPr>
          <p:nvPr>
            <p:ph idx="1"/>
          </p:nvPr>
        </p:nvSpPr>
        <p:spPr/>
        <p:txBody>
          <a:bodyPr/>
          <a:lstStyle/>
          <a:p>
            <a:endParaRPr lang="ru-RU" dirty="0"/>
          </a:p>
        </p:txBody>
      </p:sp>
      <p:pic>
        <p:nvPicPr>
          <p:cNvPr id="1026" name="Picture 2" descr="post-137-1198521936"/>
          <p:cNvPicPr>
            <a:picLocks noChangeAspect="1" noChangeArrowheads="1"/>
          </p:cNvPicPr>
          <p:nvPr/>
        </p:nvPicPr>
        <p:blipFill>
          <a:blip r:embed="rId2" cstate="print"/>
          <a:srcRect/>
          <a:stretch>
            <a:fillRect/>
          </a:stretch>
        </p:blipFill>
        <p:spPr bwMode="auto">
          <a:xfrm>
            <a:off x="1475656" y="2132856"/>
            <a:ext cx="5832648" cy="3744416"/>
          </a:xfrm>
          <a:prstGeom prst="rect">
            <a:avLst/>
          </a:prstGeom>
          <a:noFill/>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p:cTn id="16" dur="1000" fill="hold"/>
                                        <p:tgtEl>
                                          <p:spTgt spid="1026"/>
                                        </p:tgtEl>
                                        <p:attrNameLst>
                                          <p:attrName>ppt_w</p:attrName>
                                        </p:attrNameLst>
                                      </p:cBhvr>
                                      <p:tavLst>
                                        <p:tav tm="0">
                                          <p:val>
                                            <p:strVal val="#ppt_w*0.70"/>
                                          </p:val>
                                        </p:tav>
                                        <p:tav tm="100000">
                                          <p:val>
                                            <p:strVal val="#ppt_w"/>
                                          </p:val>
                                        </p:tav>
                                      </p:tavLst>
                                    </p:anim>
                                    <p:anim calcmode="lin" valueType="num">
                                      <p:cBhvr>
                                        <p:cTn id="17" dur="1000" fill="hold"/>
                                        <p:tgtEl>
                                          <p:spTgt spid="1026"/>
                                        </p:tgtEl>
                                        <p:attrNameLst>
                                          <p:attrName>ppt_h</p:attrName>
                                        </p:attrNameLst>
                                      </p:cBhvr>
                                      <p:tavLst>
                                        <p:tav tm="0">
                                          <p:val>
                                            <p:strVal val="#ppt_h"/>
                                          </p:val>
                                        </p:tav>
                                        <p:tav tm="100000">
                                          <p:val>
                                            <p:strVal val="#ppt_h"/>
                                          </p:val>
                                        </p:tav>
                                      </p:tavLst>
                                    </p:anim>
                                    <p:animEffect transition="in" filter="fade">
                                      <p:cBhvr>
                                        <p:cTn id="1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19256" cy="1268760"/>
          </a:xfrm>
        </p:spPr>
        <p:txBody>
          <a:bodyPr>
            <a:normAutofit/>
          </a:bodyPr>
          <a:lstStyle/>
          <a:p>
            <a:pPr algn="ctr"/>
            <a:r>
              <a:rPr lang="en-US" dirty="0" smtClean="0"/>
              <a:t>Carol singing.</a:t>
            </a:r>
            <a:r>
              <a:rPr lang="ru-RU" dirty="0" smtClean="0"/>
              <a:t> </a:t>
            </a:r>
            <a:r>
              <a:rPr lang="en-US" dirty="0" smtClean="0"/>
              <a:t>“ Silent night.”</a:t>
            </a:r>
            <a:endParaRPr lang="ru-RU" dirty="0"/>
          </a:p>
        </p:txBody>
      </p:sp>
      <p:sp>
        <p:nvSpPr>
          <p:cNvPr id="3" name="Содержимое 2"/>
          <p:cNvSpPr>
            <a:spLocks noGrp="1"/>
          </p:cNvSpPr>
          <p:nvPr>
            <p:ph idx="1"/>
          </p:nvPr>
        </p:nvSpPr>
        <p:spPr/>
        <p:txBody>
          <a:bodyPr>
            <a:normAutofit lnSpcReduction="10000"/>
          </a:bodyPr>
          <a:lstStyle/>
          <a:p>
            <a:pPr>
              <a:buNone/>
            </a:pPr>
            <a:r>
              <a:rPr lang="en-US" sz="2000" dirty="0" smtClean="0"/>
              <a:t>Silent night, Holy night, all is calm, </a:t>
            </a:r>
          </a:p>
          <a:p>
            <a:pPr>
              <a:buNone/>
            </a:pPr>
            <a:r>
              <a:rPr lang="en-US" sz="2000" dirty="0" smtClean="0"/>
              <a:t>                    All is bright. </a:t>
            </a:r>
          </a:p>
          <a:p>
            <a:pPr>
              <a:buNone/>
            </a:pPr>
            <a:r>
              <a:rPr lang="en-US" sz="2000" dirty="0" smtClean="0"/>
              <a:t>Round yon Virgin, Mother and Child, </a:t>
            </a:r>
          </a:p>
          <a:p>
            <a:pPr>
              <a:buNone/>
            </a:pPr>
            <a:r>
              <a:rPr lang="en-US" sz="2000" dirty="0" smtClean="0"/>
              <a:t>           Holy Infant, so tender and mild </a:t>
            </a:r>
          </a:p>
          <a:p>
            <a:pPr>
              <a:buNone/>
            </a:pPr>
            <a:r>
              <a:rPr lang="en-US" sz="2000" dirty="0" smtClean="0"/>
              <a:t>Sleep in heavenly  peace. </a:t>
            </a:r>
          </a:p>
          <a:p>
            <a:pPr algn="ctr"/>
            <a:endParaRPr lang="en-US" sz="2000" dirty="0" smtClean="0"/>
          </a:p>
          <a:p>
            <a:pPr algn="ctr">
              <a:buNone/>
            </a:pPr>
            <a:r>
              <a:rPr lang="en-US" sz="2000" dirty="0" smtClean="0"/>
              <a:t>Silent night, Holy night, Son of God, </a:t>
            </a:r>
          </a:p>
          <a:p>
            <a:pPr algn="ctr">
              <a:buNone/>
            </a:pPr>
            <a:r>
              <a:rPr lang="en-US" sz="2000" dirty="0" smtClean="0"/>
              <a:t>          Love’s pure light. </a:t>
            </a:r>
          </a:p>
          <a:p>
            <a:pPr algn="ctr">
              <a:buNone/>
            </a:pPr>
            <a:r>
              <a:rPr lang="en-US" sz="2000" dirty="0" smtClean="0"/>
              <a:t>Radiant  beams  from  Thy holy face. </a:t>
            </a:r>
          </a:p>
          <a:p>
            <a:pPr algn="ctr">
              <a:buNone/>
            </a:pPr>
            <a:r>
              <a:rPr lang="en-US" sz="2000" dirty="0" smtClean="0"/>
              <a:t>          With the dawn  of  redeeming  grace, </a:t>
            </a:r>
          </a:p>
          <a:p>
            <a:pPr algn="ctr">
              <a:buNone/>
            </a:pPr>
            <a:r>
              <a:rPr lang="en-US" sz="2000" dirty="0" smtClean="0"/>
              <a:t>Jesus. Lord, at Thy birth, </a:t>
            </a:r>
          </a:p>
          <a:p>
            <a:pPr algn="ctr">
              <a:buNone/>
            </a:pPr>
            <a:r>
              <a:rPr lang="en-US" sz="2000" dirty="0" smtClean="0"/>
              <a:t>         Jesus. Lord, at Thy birth.</a:t>
            </a:r>
            <a:endParaRPr lang="ru-RU" sz="2000" dirty="0"/>
          </a:p>
        </p:txBody>
      </p:sp>
      <p:sp>
        <p:nvSpPr>
          <p:cNvPr id="4" name="AutoShape 12"/>
          <p:cNvSpPr>
            <a:spLocks noChangeArrowheads="1"/>
          </p:cNvSpPr>
          <p:nvPr/>
        </p:nvSpPr>
        <p:spPr bwMode="auto">
          <a:xfrm rot="1275721">
            <a:off x="899592" y="4437112"/>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
        <p:nvSpPr>
          <p:cNvPr id="5" name="AutoShape 12"/>
          <p:cNvSpPr>
            <a:spLocks noChangeArrowheads="1"/>
          </p:cNvSpPr>
          <p:nvPr/>
        </p:nvSpPr>
        <p:spPr bwMode="auto">
          <a:xfrm rot="1501090">
            <a:off x="611560" y="4725144"/>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
        <p:nvSpPr>
          <p:cNvPr id="6" name="AutoShape 12"/>
          <p:cNvSpPr>
            <a:spLocks noChangeArrowheads="1"/>
          </p:cNvSpPr>
          <p:nvPr/>
        </p:nvSpPr>
        <p:spPr bwMode="auto">
          <a:xfrm>
            <a:off x="7308304" y="1988840"/>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
        <p:nvSpPr>
          <p:cNvPr id="7" name="AutoShape 12"/>
          <p:cNvSpPr>
            <a:spLocks noChangeArrowheads="1"/>
          </p:cNvSpPr>
          <p:nvPr/>
        </p:nvSpPr>
        <p:spPr bwMode="auto">
          <a:xfrm>
            <a:off x="5580112" y="2636912"/>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plus(in)">
                                      <p:cBhvr>
                                        <p:cTn id="15" dur="2000"/>
                                        <p:tgtEl>
                                          <p:spTgt spid="3">
                                            <p:txEl>
                                              <p:pRg st="1" end="1"/>
                                            </p:txEl>
                                          </p:spTgt>
                                        </p:tgtEl>
                                      </p:cBhvr>
                                    </p:animEffect>
                                  </p:childTnLst>
                                </p:cTn>
                              </p:par>
                              <p:par>
                                <p:cTn id="16" presetID="13"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plus(in)">
                                      <p:cBhvr>
                                        <p:cTn id="18" dur="2000"/>
                                        <p:tgtEl>
                                          <p:spTgt spid="3">
                                            <p:txEl>
                                              <p:pRg st="2" end="2"/>
                                            </p:txEl>
                                          </p:spTgt>
                                        </p:tgtEl>
                                      </p:cBhvr>
                                    </p:animEffect>
                                  </p:childTnLst>
                                </p:cTn>
                              </p:par>
                              <p:par>
                                <p:cTn id="19" presetID="13"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plus(in)">
                                      <p:cBhvr>
                                        <p:cTn id="21" dur="2000"/>
                                        <p:tgtEl>
                                          <p:spTgt spid="3">
                                            <p:txEl>
                                              <p:pRg st="3" end="3"/>
                                            </p:txEl>
                                          </p:spTgt>
                                        </p:tgtEl>
                                      </p:cBhvr>
                                    </p:animEffect>
                                  </p:childTnLst>
                                </p:cTn>
                              </p:par>
                              <p:par>
                                <p:cTn id="22" presetID="13"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plus(in)">
                                      <p:cBhvr>
                                        <p:cTn id="24" dur="2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plus(in)">
                                      <p:cBhvr>
                                        <p:cTn id="29" dur="2000"/>
                                        <p:tgtEl>
                                          <p:spTgt spid="3">
                                            <p:txEl>
                                              <p:pRg st="6" end="6"/>
                                            </p:txEl>
                                          </p:spTgt>
                                        </p:tgtEl>
                                      </p:cBhvr>
                                    </p:animEffect>
                                  </p:childTnLst>
                                </p:cTn>
                              </p:par>
                              <p:par>
                                <p:cTn id="30" presetID="13" presetClass="entr" presetSubtype="16"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plus(in)">
                                      <p:cBhvr>
                                        <p:cTn id="32" dur="2000"/>
                                        <p:tgtEl>
                                          <p:spTgt spid="3">
                                            <p:txEl>
                                              <p:pRg st="7" end="7"/>
                                            </p:txEl>
                                          </p:spTgt>
                                        </p:tgtEl>
                                      </p:cBhvr>
                                    </p:animEffect>
                                  </p:childTnLst>
                                </p:cTn>
                              </p:par>
                              <p:par>
                                <p:cTn id="33" presetID="13" presetClass="entr" presetSubtype="16"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plus(in)">
                                      <p:cBhvr>
                                        <p:cTn id="35" dur="2000"/>
                                        <p:tgtEl>
                                          <p:spTgt spid="3">
                                            <p:txEl>
                                              <p:pRg st="8" end="8"/>
                                            </p:txEl>
                                          </p:spTgt>
                                        </p:tgtEl>
                                      </p:cBhvr>
                                    </p:animEffect>
                                  </p:childTnLst>
                                </p:cTn>
                              </p:par>
                              <p:par>
                                <p:cTn id="36" presetID="13" presetClass="entr" presetSubtype="16"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plus(in)">
                                      <p:cBhvr>
                                        <p:cTn id="38" dur="2000"/>
                                        <p:tgtEl>
                                          <p:spTgt spid="3">
                                            <p:txEl>
                                              <p:pRg st="9" end="9"/>
                                            </p:txEl>
                                          </p:spTgt>
                                        </p:tgtEl>
                                      </p:cBhvr>
                                    </p:animEffect>
                                  </p:childTnLst>
                                </p:cTn>
                              </p:par>
                              <p:par>
                                <p:cTn id="39" presetID="13" presetClass="entr" presetSubtype="16"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plus(in)">
                                      <p:cBhvr>
                                        <p:cTn id="41" dur="2000"/>
                                        <p:tgtEl>
                                          <p:spTgt spid="3">
                                            <p:txEl>
                                              <p:pRg st="10" end="10"/>
                                            </p:txEl>
                                          </p:spTgt>
                                        </p:tgtEl>
                                      </p:cBhvr>
                                    </p:animEffect>
                                  </p:childTnLst>
                                </p:cTn>
                              </p:par>
                              <p:par>
                                <p:cTn id="42" presetID="13" presetClass="entr" presetSubtype="16"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plus(in)">
                                      <p:cBhvr>
                                        <p:cTn id="44" dur="2000"/>
                                        <p:tgtEl>
                                          <p:spTgt spid="3">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4" fill="hold" grpId="1"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heel(4)">
                                      <p:cBhvr>
                                        <p:cTn id="49" dur="2000"/>
                                        <p:tgtEl>
                                          <p:spTgt spid="4"/>
                                        </p:tgtEl>
                                      </p:cBhvr>
                                    </p:animEffect>
                                  </p:childTnLst>
                                </p:cTn>
                              </p:par>
                              <p:par>
                                <p:cTn id="50" presetID="21" presetClass="entr" presetSubtype="4" fill="hold" grpId="1"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heel(4)">
                                      <p:cBhvr>
                                        <p:cTn id="52" dur="20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2000"/>
                                        <p:tgtEl>
                                          <p:spTgt spid="6"/>
                                        </p:tgtEl>
                                      </p:cBhvr>
                                    </p:animEffect>
                                    <p:anim calcmode="lin" valueType="num">
                                      <p:cBhvr>
                                        <p:cTn id="58" dur="2000" fill="hold"/>
                                        <p:tgtEl>
                                          <p:spTgt spid="6"/>
                                        </p:tgtEl>
                                        <p:attrNameLst>
                                          <p:attrName>style.rotation</p:attrName>
                                        </p:attrNameLst>
                                      </p:cBhvr>
                                      <p:tavLst>
                                        <p:tav tm="0">
                                          <p:val>
                                            <p:fltVal val="720"/>
                                          </p:val>
                                        </p:tav>
                                        <p:tav tm="100000">
                                          <p:val>
                                            <p:fltVal val="0"/>
                                          </p:val>
                                        </p:tav>
                                      </p:tavLst>
                                    </p:anim>
                                    <p:anim calcmode="lin" valueType="num">
                                      <p:cBhvr>
                                        <p:cTn id="59" dur="2000" fill="hold"/>
                                        <p:tgtEl>
                                          <p:spTgt spid="6"/>
                                        </p:tgtEl>
                                        <p:attrNameLst>
                                          <p:attrName>ppt_h</p:attrName>
                                        </p:attrNameLst>
                                      </p:cBhvr>
                                      <p:tavLst>
                                        <p:tav tm="0">
                                          <p:val>
                                            <p:fltVal val="0"/>
                                          </p:val>
                                        </p:tav>
                                        <p:tav tm="100000">
                                          <p:val>
                                            <p:strVal val="#ppt_h"/>
                                          </p:val>
                                        </p:tav>
                                      </p:tavLst>
                                    </p:anim>
                                    <p:anim calcmode="lin" valueType="num">
                                      <p:cBhvr>
                                        <p:cTn id="60" dur="2000" fill="hold"/>
                                        <p:tgtEl>
                                          <p:spTgt spid="6"/>
                                        </p:tgtEl>
                                        <p:attrNameLst>
                                          <p:attrName>ppt_w</p:attrName>
                                        </p:attrNameLst>
                                      </p:cBhvr>
                                      <p:tavLst>
                                        <p:tav tm="0">
                                          <p:val>
                                            <p:fltVal val="0"/>
                                          </p:val>
                                        </p:tav>
                                        <p:tav tm="100000">
                                          <p:val>
                                            <p:strVal val="#ppt_w"/>
                                          </p:val>
                                        </p:tav>
                                      </p:tavLst>
                                    </p:anim>
                                  </p:childTnLst>
                                </p:cTn>
                              </p:par>
                              <p:par>
                                <p:cTn id="61" presetID="35"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2000"/>
                                        <p:tgtEl>
                                          <p:spTgt spid="7"/>
                                        </p:tgtEl>
                                      </p:cBhvr>
                                    </p:animEffect>
                                    <p:anim calcmode="lin" valueType="num">
                                      <p:cBhvr>
                                        <p:cTn id="64" dur="2000" fill="hold"/>
                                        <p:tgtEl>
                                          <p:spTgt spid="7"/>
                                        </p:tgtEl>
                                        <p:attrNameLst>
                                          <p:attrName>style.rotation</p:attrName>
                                        </p:attrNameLst>
                                      </p:cBhvr>
                                      <p:tavLst>
                                        <p:tav tm="0">
                                          <p:val>
                                            <p:fltVal val="720"/>
                                          </p:val>
                                        </p:tav>
                                        <p:tav tm="100000">
                                          <p:val>
                                            <p:fltVal val="0"/>
                                          </p:val>
                                        </p:tav>
                                      </p:tavLst>
                                    </p:anim>
                                    <p:anim calcmode="lin" valueType="num">
                                      <p:cBhvr>
                                        <p:cTn id="65" dur="2000" fill="hold"/>
                                        <p:tgtEl>
                                          <p:spTgt spid="7"/>
                                        </p:tgtEl>
                                        <p:attrNameLst>
                                          <p:attrName>ppt_h</p:attrName>
                                        </p:attrNameLst>
                                      </p:cBhvr>
                                      <p:tavLst>
                                        <p:tav tm="0">
                                          <p:val>
                                            <p:fltVal val="0"/>
                                          </p:val>
                                        </p:tav>
                                        <p:tav tm="100000">
                                          <p:val>
                                            <p:strVal val="#ppt_h"/>
                                          </p:val>
                                        </p:tav>
                                      </p:tavLst>
                                    </p:anim>
                                    <p:anim calcmode="lin" valueType="num">
                                      <p:cBhvr>
                                        <p:cTn id="66"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1" animBg="1"/>
      <p:bldP spid="5" grpId="1"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7200" dirty="0" smtClean="0"/>
              <a:t>Santa Claus</a:t>
            </a:r>
            <a:endParaRPr lang="ru-RU" sz="7200" dirty="0"/>
          </a:p>
        </p:txBody>
      </p:sp>
      <p:pic>
        <p:nvPicPr>
          <p:cNvPr id="4" name="Содержимое 3" descr="img7.JPG"/>
          <p:cNvPicPr>
            <a:picLocks noGrp="1" noChangeAspect="1"/>
          </p:cNvPicPr>
          <p:nvPr>
            <p:ph idx="1"/>
          </p:nvPr>
        </p:nvPicPr>
        <p:blipFill>
          <a:blip r:embed="rId2" cstate="print"/>
          <a:stretch>
            <a:fillRect/>
          </a:stretch>
        </p:blipFill>
        <p:spPr>
          <a:xfrm>
            <a:off x="2483768" y="2060848"/>
            <a:ext cx="4460961" cy="4389437"/>
          </a:xfrm>
        </p:spPr>
      </p:pic>
      <p:pic>
        <p:nvPicPr>
          <p:cNvPr id="8" name="Picture 13"/>
          <p:cNvPicPr>
            <a:picLocks noChangeAspect="1" noChangeArrowheads="1"/>
          </p:cNvPicPr>
          <p:nvPr/>
        </p:nvPicPr>
        <p:blipFill>
          <a:blip r:embed="rId3" cstate="print"/>
          <a:srcRect/>
          <a:stretch>
            <a:fillRect/>
          </a:stretch>
        </p:blipFill>
        <p:spPr bwMode="auto">
          <a:xfrm>
            <a:off x="323850" y="3860800"/>
            <a:ext cx="1304925" cy="1368425"/>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pic>
      <p:pic>
        <p:nvPicPr>
          <p:cNvPr id="9" name="Picture 13"/>
          <p:cNvPicPr>
            <a:picLocks noChangeAspect="1" noChangeArrowheads="1"/>
          </p:cNvPicPr>
          <p:nvPr/>
        </p:nvPicPr>
        <p:blipFill>
          <a:blip r:embed="rId3" cstate="print"/>
          <a:srcRect/>
          <a:stretch>
            <a:fillRect/>
          </a:stretch>
        </p:blipFill>
        <p:spPr bwMode="auto">
          <a:xfrm>
            <a:off x="7596336" y="1772816"/>
            <a:ext cx="1304925" cy="1368425"/>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anim calcmode="lin" valueType="num">
                                      <p:cBhvr>
                                        <p:cTn id="17" dur="2000" fill="hold"/>
                                        <p:tgtEl>
                                          <p:spTgt spid="4"/>
                                        </p:tgtEl>
                                        <p:attrNameLst>
                                          <p:attrName>style.rotation</p:attrName>
                                        </p:attrNameLst>
                                      </p:cBhvr>
                                      <p:tavLst>
                                        <p:tav tm="0">
                                          <p:val>
                                            <p:fltVal val="720"/>
                                          </p:val>
                                        </p:tav>
                                        <p:tav tm="100000">
                                          <p:val>
                                            <p:fltVal val="0"/>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anim calcmode="lin" valueType="num">
                                      <p:cBhvr>
                                        <p:cTn id="25" dur="2000" fill="hold"/>
                                        <p:tgtEl>
                                          <p:spTgt spid="9"/>
                                        </p:tgtEl>
                                        <p:attrNameLst>
                                          <p:attrName>style.rotation</p:attrName>
                                        </p:attrNameLst>
                                      </p:cBhvr>
                                      <p:tavLst>
                                        <p:tav tm="0">
                                          <p:val>
                                            <p:fltVal val="720"/>
                                          </p:val>
                                        </p:tav>
                                        <p:tav tm="100000">
                                          <p:val>
                                            <p:fltVal val="0"/>
                                          </p:val>
                                        </p:tav>
                                      </p:tavLst>
                                    </p:anim>
                                    <p:anim calcmode="lin" valueType="num">
                                      <p:cBhvr>
                                        <p:cTn id="26" dur="2000" fill="hold"/>
                                        <p:tgtEl>
                                          <p:spTgt spid="9"/>
                                        </p:tgtEl>
                                        <p:attrNameLst>
                                          <p:attrName>ppt_h</p:attrName>
                                        </p:attrNameLst>
                                      </p:cBhvr>
                                      <p:tavLst>
                                        <p:tav tm="0">
                                          <p:val>
                                            <p:fltVal val="0"/>
                                          </p:val>
                                        </p:tav>
                                        <p:tav tm="100000">
                                          <p:val>
                                            <p:strVal val="#ppt_h"/>
                                          </p:val>
                                        </p:tav>
                                      </p:tavLst>
                                    </p:anim>
                                    <p:anim calcmode="lin" valueType="num">
                                      <p:cBhvr>
                                        <p:cTn id="27"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2000"/>
                                        <p:tgtEl>
                                          <p:spTgt spid="8"/>
                                        </p:tgtEl>
                                      </p:cBhvr>
                                    </p:animEffect>
                                    <p:anim calcmode="lin" valueType="num">
                                      <p:cBhvr>
                                        <p:cTn id="33" dur="2000" fill="hold"/>
                                        <p:tgtEl>
                                          <p:spTgt spid="8"/>
                                        </p:tgtEl>
                                        <p:attrNameLst>
                                          <p:attrName>style.rotation</p:attrName>
                                        </p:attrNameLst>
                                      </p:cBhvr>
                                      <p:tavLst>
                                        <p:tav tm="0">
                                          <p:val>
                                            <p:fltVal val="720"/>
                                          </p:val>
                                        </p:tav>
                                        <p:tav tm="100000">
                                          <p:val>
                                            <p:fltVal val="0"/>
                                          </p:val>
                                        </p:tav>
                                      </p:tavLst>
                                    </p:anim>
                                    <p:anim calcmode="lin" valueType="num">
                                      <p:cBhvr>
                                        <p:cTn id="34" dur="2000" fill="hold"/>
                                        <p:tgtEl>
                                          <p:spTgt spid="8"/>
                                        </p:tgtEl>
                                        <p:attrNameLst>
                                          <p:attrName>ppt_h</p:attrName>
                                        </p:attrNameLst>
                                      </p:cBhvr>
                                      <p:tavLst>
                                        <p:tav tm="0">
                                          <p:val>
                                            <p:fltVal val="0"/>
                                          </p:val>
                                        </p:tav>
                                        <p:tav tm="100000">
                                          <p:val>
                                            <p:strVal val="#ppt_h"/>
                                          </p:val>
                                        </p:tav>
                                      </p:tavLst>
                                    </p:anim>
                                    <p:anim calcmode="lin" valueType="num">
                                      <p:cBhvr>
                                        <p:cTn id="35"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04088"/>
            <a:ext cx="8507288" cy="1143000"/>
          </a:xfrm>
        </p:spPr>
        <p:txBody>
          <a:bodyPr>
            <a:normAutofit/>
          </a:bodyPr>
          <a:lstStyle/>
          <a:p>
            <a:pPr algn="ctr"/>
            <a:r>
              <a:rPr lang="en-US" sz="6600" dirty="0" smtClean="0"/>
              <a:t>Christmas Stockings</a:t>
            </a:r>
            <a:endParaRPr lang="ru-RU" sz="6600" dirty="0"/>
          </a:p>
        </p:txBody>
      </p:sp>
      <p:pic>
        <p:nvPicPr>
          <p:cNvPr id="7" name="Picture 2" descr="G:\Новая папка\34671.jpg"/>
          <p:cNvPicPr>
            <a:picLocks noGrp="1" noChangeAspect="1" noChangeArrowheads="1"/>
          </p:cNvPicPr>
          <p:nvPr>
            <p:ph idx="1"/>
          </p:nvPr>
        </p:nvPicPr>
        <p:blipFill>
          <a:blip r:embed="rId2" cstate="print"/>
          <a:srcRect/>
          <a:stretch>
            <a:fillRect/>
          </a:stretch>
        </p:blipFill>
        <p:spPr bwMode="auto">
          <a:xfrm>
            <a:off x="2571750" y="2129631"/>
            <a:ext cx="4000500" cy="4000500"/>
          </a:xfrm>
          <a:prstGeom prst="rect">
            <a:avLst/>
          </a:prstGeom>
          <a:noFill/>
        </p:spPr>
      </p:pic>
      <p:pic>
        <p:nvPicPr>
          <p:cNvPr id="4" name="Picture 2" descr="G:\Новая папка\34671.jpg"/>
          <p:cNvPicPr>
            <a:picLocks noChangeAspect="1" noChangeArrowheads="1"/>
          </p:cNvPicPr>
          <p:nvPr/>
        </p:nvPicPr>
        <p:blipFill>
          <a:blip r:embed="rId2" cstate="print"/>
          <a:srcRect/>
          <a:stretch>
            <a:fillRect/>
          </a:stretch>
        </p:blipFill>
        <p:spPr bwMode="auto">
          <a:xfrm>
            <a:off x="2555776" y="2132856"/>
            <a:ext cx="4000500" cy="4000500"/>
          </a:xfrm>
          <a:prstGeom prst="rect">
            <a:avLst/>
          </a:prstGeom>
          <a:noFill/>
        </p:spPr>
      </p:pic>
      <p:sp>
        <p:nvSpPr>
          <p:cNvPr id="6" name="AutoShape 12"/>
          <p:cNvSpPr>
            <a:spLocks noChangeArrowheads="1"/>
          </p:cNvSpPr>
          <p:nvPr/>
        </p:nvSpPr>
        <p:spPr bwMode="auto">
          <a:xfrm>
            <a:off x="323528" y="3429000"/>
            <a:ext cx="914400" cy="914400"/>
          </a:xfrm>
          <a:prstGeom prst="star4">
            <a:avLst>
              <a:gd name="adj" fmla="val 12500"/>
            </a:avLst>
          </a:prstGeom>
          <a:ln>
            <a:headEnd type="none" w="sm" len="sm"/>
            <a:tailEnd type="none" w="sm" len="sm"/>
          </a:ln>
        </p:spPr>
        <p:style>
          <a:lnRef idx="2">
            <a:schemeClr val="accent6"/>
          </a:lnRef>
          <a:fillRef idx="1">
            <a:schemeClr val="lt1"/>
          </a:fillRef>
          <a:effectRef idx="0">
            <a:schemeClr val="accent6"/>
          </a:effectRef>
          <a:fontRef idx="minor">
            <a:schemeClr val="dk1"/>
          </a:fontRef>
        </p:style>
        <p:txBody>
          <a:bodyPr wrap="none" anchor="ctr"/>
          <a:lstStyle/>
          <a:p>
            <a:endParaRPr lang="ru-RU"/>
          </a:p>
        </p:txBody>
      </p:sp>
      <p:sp>
        <p:nvSpPr>
          <p:cNvPr id="8" name="AutoShape 12"/>
          <p:cNvSpPr>
            <a:spLocks noChangeArrowheads="1"/>
          </p:cNvSpPr>
          <p:nvPr/>
        </p:nvSpPr>
        <p:spPr bwMode="auto">
          <a:xfrm>
            <a:off x="6876256" y="2060848"/>
            <a:ext cx="914400" cy="914400"/>
          </a:xfrm>
          <a:prstGeom prst="star4">
            <a:avLst>
              <a:gd name="adj" fmla="val 12500"/>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wrap="none" anchor="ctr"/>
          <a:lstStyle/>
          <a:p>
            <a:endParaRPr lang="ru-RU"/>
          </a:p>
        </p:txBody>
      </p:sp>
      <p:sp>
        <p:nvSpPr>
          <p:cNvPr id="9" name="AutoShape 12"/>
          <p:cNvSpPr>
            <a:spLocks noChangeArrowheads="1"/>
          </p:cNvSpPr>
          <p:nvPr/>
        </p:nvSpPr>
        <p:spPr bwMode="auto">
          <a:xfrm>
            <a:off x="7956376" y="5157192"/>
            <a:ext cx="914400" cy="914400"/>
          </a:xfrm>
          <a:prstGeom prst="star4">
            <a:avLst>
              <a:gd name="adj" fmla="val 12500"/>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wrap="none" anchor="ctr"/>
          <a:lstStyle/>
          <a:p>
            <a:endParaRPr lang="ru-RU"/>
          </a:p>
        </p:txBody>
      </p:sp>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4)">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4)">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anim calcmode="lin" valueType="num">
                                      <p:cBhvr>
                                        <p:cTn id="26" dur="2000" fill="hold"/>
                                        <p:tgtEl>
                                          <p:spTgt spid="6"/>
                                        </p:tgtEl>
                                        <p:attrNameLst>
                                          <p:attrName>style.rotation</p:attrName>
                                        </p:attrNameLst>
                                      </p:cBhvr>
                                      <p:tavLst>
                                        <p:tav tm="0">
                                          <p:val>
                                            <p:fltVal val="720"/>
                                          </p:val>
                                        </p:tav>
                                        <p:tav tm="100000">
                                          <p:val>
                                            <p:fltVal val="0"/>
                                          </p:val>
                                        </p:tav>
                                      </p:tavLst>
                                    </p:anim>
                                    <p:anim calcmode="lin" valueType="num">
                                      <p:cBhvr>
                                        <p:cTn id="27" dur="2000" fill="hold"/>
                                        <p:tgtEl>
                                          <p:spTgt spid="6"/>
                                        </p:tgtEl>
                                        <p:attrNameLst>
                                          <p:attrName>ppt_h</p:attrName>
                                        </p:attrNameLst>
                                      </p:cBhvr>
                                      <p:tavLst>
                                        <p:tav tm="0">
                                          <p:val>
                                            <p:fltVal val="0"/>
                                          </p:val>
                                        </p:tav>
                                        <p:tav tm="100000">
                                          <p:val>
                                            <p:strVal val="#ppt_h"/>
                                          </p:val>
                                        </p:tav>
                                      </p:tavLst>
                                    </p:anim>
                                    <p:anim calcmode="lin" valueType="num">
                                      <p:cBhvr>
                                        <p:cTn id="28"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4"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heel(4)">
                                      <p:cBhvr>
                                        <p:cTn id="4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080120"/>
          </a:xfrm>
        </p:spPr>
        <p:txBody>
          <a:bodyPr>
            <a:noAutofit/>
          </a:bodyPr>
          <a:lstStyle/>
          <a:p>
            <a:pPr algn="ctr"/>
            <a:r>
              <a:rPr lang="en-US" sz="6600" dirty="0" smtClean="0"/>
              <a:t>Christmas presents</a:t>
            </a:r>
            <a:endParaRPr lang="ru-RU" sz="6600" dirty="0"/>
          </a:p>
        </p:txBody>
      </p:sp>
      <p:pic>
        <p:nvPicPr>
          <p:cNvPr id="4" name="Содержимое 3" descr="img1.jpg"/>
          <p:cNvPicPr>
            <a:picLocks noGrp="1" noChangeAspect="1"/>
          </p:cNvPicPr>
          <p:nvPr>
            <p:ph idx="1"/>
          </p:nvPr>
        </p:nvPicPr>
        <p:blipFill>
          <a:blip r:embed="rId2" cstate="print"/>
          <a:stretch>
            <a:fillRect/>
          </a:stretch>
        </p:blipFill>
        <p:spPr>
          <a:xfrm>
            <a:off x="899592" y="1628800"/>
            <a:ext cx="7344816" cy="4950221"/>
          </a:xfrm>
        </p:spPr>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4048" y="2276872"/>
            <a:ext cx="3757610" cy="1296144"/>
          </a:xfrm>
        </p:spPr>
        <p:txBody>
          <a:bodyPr>
            <a:normAutofit fontScale="25000" lnSpcReduction="20000"/>
          </a:bodyPr>
          <a:lstStyle/>
          <a:p>
            <a:endParaRPr lang="en-US" sz="6600" b="1" dirty="0" smtClean="0">
              <a:solidFill>
                <a:srgbClr val="002060"/>
              </a:solidFill>
              <a:effectLst>
                <a:outerShdw blurRad="38100" dist="38100" dir="2700000" algn="tl">
                  <a:srgbClr val="000000">
                    <a:alpha val="43137"/>
                  </a:srgbClr>
                </a:outerShdw>
              </a:effectLst>
            </a:endParaRPr>
          </a:p>
          <a:p>
            <a:pPr>
              <a:buNone/>
            </a:pPr>
            <a:endParaRPr lang="en-US" sz="6600" b="1" dirty="0">
              <a:solidFill>
                <a:srgbClr val="002060"/>
              </a:solidFill>
              <a:effectLst>
                <a:outerShdw blurRad="38100" dist="38100" dir="2700000" algn="tl">
                  <a:srgbClr val="000000">
                    <a:alpha val="43137"/>
                  </a:srgbClr>
                </a:outerShdw>
              </a:effectLst>
            </a:endParaRPr>
          </a:p>
          <a:p>
            <a:pPr algn="ctr">
              <a:buNone/>
            </a:pPr>
            <a:r>
              <a:rPr lang="en-US" sz="35200" b="1" dirty="0" smtClean="0">
                <a:solidFill>
                  <a:srgbClr val="002060"/>
                </a:solidFill>
                <a:effectLst>
                  <a:outerShdw blurRad="38100" dist="38100" dir="2700000" algn="tl">
                    <a:srgbClr val="000000">
                      <a:alpha val="43137"/>
                    </a:srgbClr>
                  </a:outerShdw>
                </a:effectLst>
              </a:rPr>
              <a:t>Cards</a:t>
            </a:r>
            <a:endParaRPr lang="ru-RU" sz="35200" b="1" dirty="0">
              <a:solidFill>
                <a:srgbClr val="002060"/>
              </a:solidFill>
              <a:effectLst>
                <a:outerShdw blurRad="38100" dist="38100" dir="2700000" algn="tl">
                  <a:srgbClr val="000000">
                    <a:alpha val="43137"/>
                  </a:srgbClr>
                </a:outerShdw>
              </a:effectLst>
            </a:endParaRPr>
          </a:p>
        </p:txBody>
      </p:sp>
      <p:sp>
        <p:nvSpPr>
          <p:cNvPr id="4" name="Текст 3"/>
          <p:cNvSpPr>
            <a:spLocks noGrp="1"/>
          </p:cNvSpPr>
          <p:nvPr>
            <p:ph type="body" sz="half" idx="2"/>
          </p:nvPr>
        </p:nvSpPr>
        <p:spPr>
          <a:xfrm>
            <a:off x="685800" y="5949280"/>
            <a:ext cx="2743200" cy="299120"/>
          </a:xfrm>
        </p:spPr>
        <p:txBody>
          <a:bodyPr>
            <a:normAutofit lnSpcReduction="10000"/>
          </a:bodyPr>
          <a:lstStyle/>
          <a:p>
            <a:endParaRPr lang="ru-RU" dirty="0"/>
          </a:p>
        </p:txBody>
      </p:sp>
      <p:pic>
        <p:nvPicPr>
          <p:cNvPr id="8194" name="Picture 2" descr="G:\Новая папка\Julekort.jpg"/>
          <p:cNvPicPr>
            <a:picLocks noChangeAspect="1" noChangeArrowheads="1"/>
          </p:cNvPicPr>
          <p:nvPr/>
        </p:nvPicPr>
        <p:blipFill>
          <a:blip r:embed="rId2" cstate="print"/>
          <a:srcRect/>
          <a:stretch>
            <a:fillRect/>
          </a:stretch>
        </p:blipFill>
        <p:spPr bwMode="auto">
          <a:xfrm>
            <a:off x="428596" y="428604"/>
            <a:ext cx="4354535" cy="5429288"/>
          </a:xfrm>
          <a:prstGeom prst="rect">
            <a:avLst/>
          </a:prstGeom>
          <a:noFill/>
        </p:spPr>
      </p:pic>
      <p:sp>
        <p:nvSpPr>
          <p:cNvPr id="6" name="AutoShape 12"/>
          <p:cNvSpPr>
            <a:spLocks noChangeArrowheads="1"/>
          </p:cNvSpPr>
          <p:nvPr/>
        </p:nvSpPr>
        <p:spPr bwMode="auto">
          <a:xfrm rot="1050396">
            <a:off x="6804248" y="476672"/>
            <a:ext cx="914400" cy="914400"/>
          </a:xfrm>
          <a:prstGeom prst="star4">
            <a:avLst>
              <a:gd name="adj" fmla="val 12500"/>
            </a:avLst>
          </a:prstGeom>
          <a:ln>
            <a:headEnd type="none" w="sm" len="sm"/>
            <a:tailEnd type="none" w="sm" len="sm"/>
          </a:ln>
        </p:spPr>
        <p:style>
          <a:lnRef idx="1">
            <a:schemeClr val="accent3"/>
          </a:lnRef>
          <a:fillRef idx="2">
            <a:schemeClr val="accent3"/>
          </a:fillRef>
          <a:effectRef idx="1">
            <a:schemeClr val="accent3"/>
          </a:effectRef>
          <a:fontRef idx="minor">
            <a:schemeClr val="dk1"/>
          </a:fontRef>
        </p:style>
        <p:txBody>
          <a:bodyPr wrap="none" anchor="ctr"/>
          <a:lstStyle/>
          <a:p>
            <a:endParaRPr lang="ru-RU"/>
          </a:p>
        </p:txBody>
      </p:sp>
      <p:sp>
        <p:nvSpPr>
          <p:cNvPr id="7" name="AutoShape 12"/>
          <p:cNvSpPr>
            <a:spLocks noChangeArrowheads="1"/>
          </p:cNvSpPr>
          <p:nvPr/>
        </p:nvSpPr>
        <p:spPr bwMode="auto">
          <a:xfrm rot="19240754">
            <a:off x="5004048" y="1268760"/>
            <a:ext cx="914400" cy="914400"/>
          </a:xfrm>
          <a:prstGeom prst="star4">
            <a:avLst>
              <a:gd name="adj" fmla="val 12500"/>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ctr"/>
          <a:lstStyle/>
          <a:p>
            <a:endParaRPr lang="ru-RU"/>
          </a:p>
        </p:txBody>
      </p:sp>
      <p:pic>
        <p:nvPicPr>
          <p:cNvPr id="10" name="Picture 14"/>
          <p:cNvPicPr>
            <a:picLocks noChangeAspect="1" noChangeArrowheads="1"/>
          </p:cNvPicPr>
          <p:nvPr/>
        </p:nvPicPr>
        <p:blipFill>
          <a:blip r:embed="rId3" cstate="print"/>
          <a:srcRect/>
          <a:stretch>
            <a:fillRect/>
          </a:stretch>
        </p:blipFill>
        <p:spPr bwMode="auto">
          <a:xfrm rot="20647858">
            <a:off x="5652120" y="4653136"/>
            <a:ext cx="1304925" cy="1368425"/>
          </a:xfrm>
          <a:prstGeom prst="rect">
            <a:avLst/>
          </a:prstGeom>
          <a:ln>
            <a:headEnd type="none" w="sm" len="sm"/>
            <a:tailEnd type="none" w="sm" len="sm"/>
          </a:ln>
        </p:spPr>
        <p:style>
          <a:lnRef idx="2">
            <a:schemeClr val="accent6"/>
          </a:lnRef>
          <a:fillRef idx="1">
            <a:schemeClr val="lt1"/>
          </a:fillRef>
          <a:effectRef idx="0">
            <a:schemeClr val="accent6"/>
          </a:effectRef>
          <a:fontRef idx="minor">
            <a:schemeClr val="dk1"/>
          </a:fontRef>
        </p:style>
      </p:pic>
    </p:spTree>
  </p:cSld>
  <p:clrMapOvr>
    <a:masterClrMapping/>
  </p:clrMapOvr>
  <p:transition spd="slow"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amond(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blinds(horizontal)">
                                      <p:cBhvr>
                                        <p:cTn id="12" dur="2000"/>
                                        <p:tgtEl>
                                          <p:spTgt spid="819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653</TotalTime>
  <Words>318</Words>
  <Application>Microsoft Office PowerPoint</Application>
  <PresentationFormat>Экран (4:3)</PresentationFormat>
  <Paragraphs>149</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Слайд 1</vt:lpstr>
      <vt:lpstr>Цель и задачи урока</vt:lpstr>
      <vt:lpstr>Слайд 3</vt:lpstr>
      <vt:lpstr>This holy day is held in honour of                                          the birth of Christ.</vt:lpstr>
      <vt:lpstr>Carol singing. “ Silent night.”</vt:lpstr>
      <vt:lpstr>Santa Claus</vt:lpstr>
      <vt:lpstr>Christmas Stockings</vt:lpstr>
      <vt:lpstr>Christmas presents</vt:lpstr>
      <vt:lpstr>Слайд 9</vt:lpstr>
      <vt:lpstr>Christmas Shoppings</vt:lpstr>
      <vt:lpstr>Слайд 11</vt:lpstr>
      <vt:lpstr>Christmas Tree</vt:lpstr>
      <vt:lpstr>Christmas Pudding</vt:lpstr>
      <vt:lpstr>Cookies</vt:lpstr>
      <vt:lpstr>Слайд 15</vt:lpstr>
      <vt:lpstr>Christmas Cake</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MERRY CHRISTMAS!</dc:title>
  <dc:creator>Рузалья</dc:creator>
  <cp:lastModifiedBy>Рузалья</cp:lastModifiedBy>
  <cp:revision>71</cp:revision>
  <dcterms:created xsi:type="dcterms:W3CDTF">2011-02-09T12:46:34Z</dcterms:created>
  <dcterms:modified xsi:type="dcterms:W3CDTF">2011-02-13T18:44:03Z</dcterms:modified>
</cp:coreProperties>
</file>